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7"/>
  </p:notesMasterIdLst>
  <p:sldIdLst>
    <p:sldId id="257" r:id="rId5"/>
    <p:sldId id="256" r:id="rId6"/>
  </p:sldIdLst>
  <p:sldSz cx="7556500" cy="10693400"/>
  <p:notesSz cx="6858000" cy="9144000"/>
  <p:embeddedFontLst>
    <p:embeddedFont>
      <p:font typeface="KG Primary Penmanship" panose="020B0604020202020204" charset="0"/>
      <p:regular r:id="rId8"/>
    </p:embeddedFont>
    <p:embeddedFont>
      <p:font typeface="Lucky Bones" panose="020B0604020202020204" charset="0"/>
      <p:regular r:id="rId9"/>
    </p:embeddedFont>
    <p:embeddedFont>
      <p:font typeface="Open Sans Light" panose="020B0306030504020204" pitchFamily="3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0" d="100"/>
          <a:sy n="50" d="100"/>
        </p:scale>
        <p:origin x="2635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ige McDonald (CTK)" userId="5e9fe465-0ea7-41be-8f20-1169e21e3833" providerId="ADAL" clId="{703E87CD-F824-47C2-8862-09686A52725C}"/>
    <pc:docChg chg="modSld">
      <pc:chgData name="Paige McDonald (CTK)" userId="5e9fe465-0ea7-41be-8f20-1169e21e3833" providerId="ADAL" clId="{703E87CD-F824-47C2-8862-09686A52725C}" dt="2026-08-20T14:10:49.686" v="45" actId="20577"/>
      <pc:docMkLst>
        <pc:docMk/>
      </pc:docMkLst>
      <pc:sldChg chg="modSp mod">
        <pc:chgData name="Paige McDonald (CTK)" userId="5e9fe465-0ea7-41be-8f20-1169e21e3833" providerId="ADAL" clId="{703E87CD-F824-47C2-8862-09686A52725C}" dt="2026-08-20T14:10:49.686" v="45" actId="20577"/>
        <pc:sldMkLst>
          <pc:docMk/>
          <pc:sldMk cId="0" sldId="256"/>
        </pc:sldMkLst>
        <pc:spChg chg="mod">
          <ac:chgData name="Paige McDonald (CTK)" userId="5e9fe465-0ea7-41be-8f20-1169e21e3833" providerId="ADAL" clId="{703E87CD-F824-47C2-8862-09686A52725C}" dt="2026-08-20T14:10:26.068" v="30" actId="20577"/>
          <ac:spMkLst>
            <pc:docMk/>
            <pc:sldMk cId="0" sldId="256"/>
            <ac:spMk id="32" creationId="{00000000-0000-0000-0000-000000000000}"/>
          </ac:spMkLst>
        </pc:spChg>
        <pc:spChg chg="mod">
          <ac:chgData name="Paige McDonald (CTK)" userId="5e9fe465-0ea7-41be-8f20-1169e21e3833" providerId="ADAL" clId="{703E87CD-F824-47C2-8862-09686A52725C}" dt="2026-08-20T14:09:18.351" v="23" actId="20577"/>
          <ac:spMkLst>
            <pc:docMk/>
            <pc:sldMk cId="0" sldId="256"/>
            <ac:spMk id="34" creationId="{00000000-0000-0000-0000-000000000000}"/>
          </ac:spMkLst>
        </pc:spChg>
        <pc:spChg chg="mod">
          <ac:chgData name="Paige McDonald (CTK)" userId="5e9fe465-0ea7-41be-8f20-1169e21e3833" providerId="ADAL" clId="{703E87CD-F824-47C2-8862-09686A52725C}" dt="2026-08-20T14:10:49.686" v="45" actId="20577"/>
          <ac:spMkLst>
            <pc:docMk/>
            <pc:sldMk cId="0" sldId="256"/>
            <ac:spMk id="4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D641F-95CD-42F3-8AE8-B5F1E575BABE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97B9F-F5CF-4A76-B56B-78DE5FFAA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8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7F3D4-9B62-CDDB-99E4-A87FAB926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EB16E7-B081-B927-C8BC-D45B227E55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FDC310-DE61-44E0-E136-791AAAF0B7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6 and 7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DDF7A-48D5-E3CD-8E99-22929BD144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97B9F-F5CF-4A76-B56B-78DE5FFAA9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67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6 and 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97B9F-F5CF-4A76-B56B-78DE5FFAA91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gif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6.gif"/><Relationship Id="rId3" Type="http://schemas.openxmlformats.org/officeDocument/2006/relationships/image" Target="../media/image12.sv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15.svg"/><Relationship Id="rId5" Type="http://schemas.openxmlformats.org/officeDocument/2006/relationships/image" Target="../media/image3.svg"/><Relationship Id="rId10" Type="http://schemas.openxmlformats.org/officeDocument/2006/relationships/image" Target="../media/image14.svg"/><Relationship Id="rId4" Type="http://schemas.openxmlformats.org/officeDocument/2006/relationships/image" Target="../media/image2.svg"/><Relationship Id="rId9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72BF06-0F15-9A6D-D1B9-29555C804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CDF86AE-B7C5-3BB0-0D8C-B5592BE8D452}"/>
              </a:ext>
            </a:extLst>
          </p:cNvPr>
          <p:cNvGrpSpPr/>
          <p:nvPr/>
        </p:nvGrpSpPr>
        <p:grpSpPr>
          <a:xfrm>
            <a:off x="756000" y="2469588"/>
            <a:ext cx="2871582" cy="2183922"/>
            <a:chOff x="0" y="0"/>
            <a:chExt cx="1254857" cy="967545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499F497-5DFF-2D1A-0C7F-3BD03694C3EF}"/>
                </a:ext>
              </a:extLst>
            </p:cNvPr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E36FDF6-29BA-5FF2-B83A-4C0526E046BC}"/>
                </a:ext>
              </a:extLst>
            </p:cNvPr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817FF7F8-FBEE-8D35-C4FD-AC6E6BEF8BC1}"/>
              </a:ext>
            </a:extLst>
          </p:cNvPr>
          <p:cNvGrpSpPr/>
          <p:nvPr/>
        </p:nvGrpSpPr>
        <p:grpSpPr>
          <a:xfrm>
            <a:off x="789413" y="5094315"/>
            <a:ext cx="2832436" cy="2183922"/>
            <a:chOff x="0" y="0"/>
            <a:chExt cx="1254857" cy="967545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D1CC8439-3754-1EAF-01A9-3167768E3D4A}"/>
                </a:ext>
              </a:extLst>
            </p:cNvPr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369C787-7D87-247F-EB3E-368CAF2A5164}"/>
                </a:ext>
              </a:extLst>
            </p:cNvPr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8" name="Picture 8">
            <a:extLst>
              <a:ext uri="{FF2B5EF4-FFF2-40B4-BE49-F238E27FC236}">
                <a16:creationId xmlns:a16="http://schemas.microsoft.com/office/drawing/2014/main" id="{A03CF661-01E2-3DB7-BD49-99988917DE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4294" y="8886659"/>
            <a:ext cx="2311383" cy="1721980"/>
          </a:xfrm>
          <a:prstGeom prst="rect">
            <a:avLst/>
          </a:prstGeom>
        </p:spPr>
      </p:pic>
      <p:grpSp>
        <p:nvGrpSpPr>
          <p:cNvPr id="9" name="Group 9">
            <a:extLst>
              <a:ext uri="{FF2B5EF4-FFF2-40B4-BE49-F238E27FC236}">
                <a16:creationId xmlns:a16="http://schemas.microsoft.com/office/drawing/2014/main" id="{D3B3F168-31B2-1518-0394-07225FD09DFC}"/>
              </a:ext>
            </a:extLst>
          </p:cNvPr>
          <p:cNvGrpSpPr/>
          <p:nvPr/>
        </p:nvGrpSpPr>
        <p:grpSpPr>
          <a:xfrm>
            <a:off x="757787" y="7628318"/>
            <a:ext cx="2832436" cy="2308487"/>
            <a:chOff x="0" y="0"/>
            <a:chExt cx="1254857" cy="102273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A2DA287-09E2-9472-9071-EC6A97CCC94F}"/>
                </a:ext>
              </a:extLst>
            </p:cNvPr>
            <p:cNvSpPr/>
            <p:nvPr/>
          </p:nvSpPr>
          <p:spPr>
            <a:xfrm>
              <a:off x="10160" y="16510"/>
              <a:ext cx="1231997" cy="994791"/>
            </a:xfrm>
            <a:custGeom>
              <a:avLst/>
              <a:gdLst/>
              <a:ahLst/>
              <a:cxnLst/>
              <a:rect l="l" t="t" r="r" b="b"/>
              <a:pathLst>
                <a:path w="1231997" h="994791">
                  <a:moveTo>
                    <a:pt x="1231997" y="994791"/>
                  </a:moveTo>
                  <a:lnTo>
                    <a:pt x="0" y="987171"/>
                  </a:lnTo>
                  <a:lnTo>
                    <a:pt x="0" y="35824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6EA5F2B8-97B8-DF0F-FDFC-A48A4D2C8777}"/>
                </a:ext>
              </a:extLst>
            </p:cNvPr>
            <p:cNvSpPr/>
            <p:nvPr/>
          </p:nvSpPr>
          <p:spPr>
            <a:xfrm>
              <a:off x="-3810" y="0"/>
              <a:ext cx="1261207" cy="1021461"/>
            </a:xfrm>
            <a:custGeom>
              <a:avLst/>
              <a:gdLst/>
              <a:ahLst/>
              <a:cxnLst/>
              <a:rect l="l" t="t" r="r" b="b"/>
              <a:pathLst>
                <a:path w="1261207" h="1021461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8196"/>
                    <a:pt x="1233267" y="98254"/>
                    <a:pt x="1235807" y="117594"/>
                  </a:cubicBezTo>
                  <a:cubicBezTo>
                    <a:pt x="1235807" y="145531"/>
                    <a:pt x="1248507" y="696388"/>
                    <a:pt x="1254857" y="724325"/>
                  </a:cubicBezTo>
                  <a:cubicBezTo>
                    <a:pt x="1261207" y="766588"/>
                    <a:pt x="1257396" y="809568"/>
                    <a:pt x="1257396" y="851832"/>
                  </a:cubicBezTo>
                  <a:cubicBezTo>
                    <a:pt x="1257396" y="889081"/>
                    <a:pt x="1258667" y="923465"/>
                    <a:pt x="1259937" y="960501"/>
                  </a:cubicBezTo>
                  <a:cubicBezTo>
                    <a:pt x="1259937" y="982091"/>
                    <a:pt x="1259937" y="996061"/>
                    <a:pt x="1259937" y="1020191"/>
                  </a:cubicBezTo>
                  <a:cubicBezTo>
                    <a:pt x="1237076" y="1020191"/>
                    <a:pt x="1216757" y="1021461"/>
                    <a:pt x="1197907" y="1020191"/>
                  </a:cubicBezTo>
                  <a:cubicBezTo>
                    <a:pt x="1138724" y="1015111"/>
                    <a:pt x="1078630" y="1021461"/>
                    <a:pt x="1019447" y="1016381"/>
                  </a:cubicBezTo>
                  <a:cubicBezTo>
                    <a:pt x="983937" y="1012571"/>
                    <a:pt x="949337" y="1015111"/>
                    <a:pt x="913827" y="1012571"/>
                  </a:cubicBezTo>
                  <a:cubicBezTo>
                    <a:pt x="897438" y="1011301"/>
                    <a:pt x="881049" y="1010031"/>
                    <a:pt x="864660" y="1008761"/>
                  </a:cubicBezTo>
                  <a:cubicBezTo>
                    <a:pt x="854644" y="1008761"/>
                    <a:pt x="845539" y="1010031"/>
                    <a:pt x="835523" y="1010031"/>
                  </a:cubicBezTo>
                  <a:cubicBezTo>
                    <a:pt x="810029" y="1008761"/>
                    <a:pt x="739920" y="1010031"/>
                    <a:pt x="714426" y="1008761"/>
                  </a:cubicBezTo>
                  <a:cubicBezTo>
                    <a:pt x="696215" y="1007491"/>
                    <a:pt x="332011" y="1016381"/>
                    <a:pt x="313801" y="1015111"/>
                  </a:cubicBezTo>
                  <a:cubicBezTo>
                    <a:pt x="309248" y="1015111"/>
                    <a:pt x="303785" y="1016381"/>
                    <a:pt x="299233" y="1016381"/>
                  </a:cubicBezTo>
                  <a:cubicBezTo>
                    <a:pt x="288307" y="1016381"/>
                    <a:pt x="278291" y="1017651"/>
                    <a:pt x="267365" y="1017651"/>
                  </a:cubicBezTo>
                  <a:cubicBezTo>
                    <a:pt x="240049" y="1017651"/>
                    <a:pt x="213645" y="1016381"/>
                    <a:pt x="186329" y="1015111"/>
                  </a:cubicBezTo>
                  <a:cubicBezTo>
                    <a:pt x="169940" y="1013841"/>
                    <a:pt x="153551" y="1012571"/>
                    <a:pt x="138072" y="1011301"/>
                  </a:cubicBezTo>
                  <a:cubicBezTo>
                    <a:pt x="108936" y="1010031"/>
                    <a:pt x="79800" y="1008761"/>
                    <a:pt x="48260" y="1008761"/>
                  </a:cubicBezTo>
                  <a:cubicBezTo>
                    <a:pt x="38100" y="1008761"/>
                    <a:pt x="29210" y="1008761"/>
                    <a:pt x="19050" y="1007491"/>
                  </a:cubicBezTo>
                  <a:cubicBezTo>
                    <a:pt x="10160" y="1006221"/>
                    <a:pt x="5080" y="999871"/>
                    <a:pt x="7620" y="990981"/>
                  </a:cubicBezTo>
                  <a:cubicBezTo>
                    <a:pt x="16510" y="959281"/>
                    <a:pt x="12700" y="941373"/>
                    <a:pt x="11430" y="922748"/>
                  </a:cubicBezTo>
                  <a:cubicBezTo>
                    <a:pt x="10160" y="884783"/>
                    <a:pt x="6350" y="847534"/>
                    <a:pt x="7620" y="809568"/>
                  </a:cubicBezTo>
                  <a:cubicBezTo>
                    <a:pt x="5080" y="762291"/>
                    <a:pt x="0" y="177050"/>
                    <a:pt x="7620" y="129056"/>
                  </a:cubicBezTo>
                  <a:cubicBezTo>
                    <a:pt x="8890" y="119743"/>
                    <a:pt x="7620" y="109715"/>
                    <a:pt x="8890" y="100402"/>
                  </a:cubicBezTo>
                  <a:cubicBezTo>
                    <a:pt x="10160" y="85360"/>
                    <a:pt x="12700" y="688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1003681"/>
                  </a:moveTo>
                  <a:cubicBezTo>
                    <a:pt x="1238347" y="987171"/>
                    <a:pt x="1239617" y="974471"/>
                    <a:pt x="1239617" y="961771"/>
                  </a:cubicBezTo>
                  <a:cubicBezTo>
                    <a:pt x="1238347" y="919883"/>
                    <a:pt x="1237077" y="881917"/>
                    <a:pt x="1237077" y="841087"/>
                  </a:cubicBezTo>
                  <a:cubicBezTo>
                    <a:pt x="1237077" y="822462"/>
                    <a:pt x="1239617" y="803838"/>
                    <a:pt x="1238347" y="785213"/>
                  </a:cubicBezTo>
                  <a:cubicBezTo>
                    <a:pt x="1238347" y="768021"/>
                    <a:pt x="1237077" y="750113"/>
                    <a:pt x="1235807" y="732921"/>
                  </a:cubicBezTo>
                  <a:cubicBezTo>
                    <a:pt x="1230727" y="706417"/>
                    <a:pt x="1219297" y="157709"/>
                    <a:pt x="1219297" y="131205"/>
                  </a:cubicBezTo>
                  <a:cubicBezTo>
                    <a:pt x="1216757" y="108998"/>
                    <a:pt x="1214217" y="8607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735"/>
                  </a:cubicBezTo>
                  <a:cubicBezTo>
                    <a:pt x="31750" y="79629"/>
                    <a:pt x="31750" y="92523"/>
                    <a:pt x="30480" y="105417"/>
                  </a:cubicBezTo>
                  <a:cubicBezTo>
                    <a:pt x="29210" y="126907"/>
                    <a:pt x="26670" y="147680"/>
                    <a:pt x="25400" y="169170"/>
                  </a:cubicBezTo>
                  <a:cubicBezTo>
                    <a:pt x="20320" y="192093"/>
                    <a:pt x="26670" y="752262"/>
                    <a:pt x="29210" y="775184"/>
                  </a:cubicBezTo>
                  <a:cubicBezTo>
                    <a:pt x="29210" y="799540"/>
                    <a:pt x="29210" y="824611"/>
                    <a:pt x="30480" y="848966"/>
                  </a:cubicBezTo>
                  <a:cubicBezTo>
                    <a:pt x="30480" y="866875"/>
                    <a:pt x="33020" y="884783"/>
                    <a:pt x="33020" y="902691"/>
                  </a:cubicBezTo>
                  <a:cubicBezTo>
                    <a:pt x="33020" y="922032"/>
                    <a:pt x="33020" y="941373"/>
                    <a:pt x="31750" y="961771"/>
                  </a:cubicBezTo>
                  <a:cubicBezTo>
                    <a:pt x="31750" y="965581"/>
                    <a:pt x="31750" y="968121"/>
                    <a:pt x="31750" y="971931"/>
                  </a:cubicBezTo>
                  <a:cubicBezTo>
                    <a:pt x="31750" y="982091"/>
                    <a:pt x="35560" y="985901"/>
                    <a:pt x="44450" y="985901"/>
                  </a:cubicBezTo>
                  <a:cubicBezTo>
                    <a:pt x="58858" y="985901"/>
                    <a:pt x="71605" y="987171"/>
                    <a:pt x="83442" y="987171"/>
                  </a:cubicBezTo>
                  <a:cubicBezTo>
                    <a:pt x="100741" y="987171"/>
                    <a:pt x="118952" y="984631"/>
                    <a:pt x="136251" y="987171"/>
                  </a:cubicBezTo>
                  <a:cubicBezTo>
                    <a:pt x="164477" y="990981"/>
                    <a:pt x="192703" y="993521"/>
                    <a:pt x="220929" y="992251"/>
                  </a:cubicBezTo>
                  <a:cubicBezTo>
                    <a:pt x="239139" y="990981"/>
                    <a:pt x="256439" y="993521"/>
                    <a:pt x="274649" y="993521"/>
                  </a:cubicBezTo>
                  <a:cubicBezTo>
                    <a:pt x="301054" y="993521"/>
                    <a:pt x="327459" y="992251"/>
                    <a:pt x="353863" y="993521"/>
                  </a:cubicBezTo>
                  <a:cubicBezTo>
                    <a:pt x="393015" y="994791"/>
                    <a:pt x="822776" y="984631"/>
                    <a:pt x="862839" y="987171"/>
                  </a:cubicBezTo>
                  <a:cubicBezTo>
                    <a:pt x="880139" y="988441"/>
                    <a:pt x="897438" y="989711"/>
                    <a:pt x="913827" y="989711"/>
                  </a:cubicBezTo>
                  <a:cubicBezTo>
                    <a:pt x="943874" y="992251"/>
                    <a:pt x="973011" y="988441"/>
                    <a:pt x="1003058" y="992251"/>
                  </a:cubicBezTo>
                  <a:cubicBezTo>
                    <a:pt x="1027641" y="994791"/>
                    <a:pt x="1052225" y="994791"/>
                    <a:pt x="1076809" y="997331"/>
                  </a:cubicBezTo>
                  <a:cubicBezTo>
                    <a:pt x="1113229" y="1001141"/>
                    <a:pt x="1149650" y="1003681"/>
                    <a:pt x="1186070" y="1004951"/>
                  </a:cubicBezTo>
                  <a:cubicBezTo>
                    <a:pt x="1199728" y="1004951"/>
                    <a:pt x="1216757" y="1003681"/>
                    <a:pt x="1237077" y="1003681"/>
                  </a:cubicBez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710AB549-2317-671E-D785-3543F9E16B63}"/>
              </a:ext>
            </a:extLst>
          </p:cNvPr>
          <p:cNvGrpSpPr/>
          <p:nvPr/>
        </p:nvGrpSpPr>
        <p:grpSpPr>
          <a:xfrm>
            <a:off x="3971564" y="2469588"/>
            <a:ext cx="2832436" cy="2183922"/>
            <a:chOff x="0" y="0"/>
            <a:chExt cx="1254857" cy="967545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11C6A07A-1231-ECD3-8A14-516D17B39485}"/>
                </a:ext>
              </a:extLst>
            </p:cNvPr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4296BEC-A898-547B-F577-8AA045BE3701}"/>
                </a:ext>
              </a:extLst>
            </p:cNvPr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CDF1403E-03AB-5BE5-3CCE-7A4E85C90FDF}"/>
              </a:ext>
            </a:extLst>
          </p:cNvPr>
          <p:cNvGrpSpPr/>
          <p:nvPr/>
        </p:nvGrpSpPr>
        <p:grpSpPr>
          <a:xfrm>
            <a:off x="3926104" y="5035602"/>
            <a:ext cx="2832436" cy="2183922"/>
            <a:chOff x="0" y="0"/>
            <a:chExt cx="1254857" cy="967545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9F562566-657F-4AF1-9568-C3A4A9E68470}"/>
                </a:ext>
              </a:extLst>
            </p:cNvPr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BAAC5109-48DF-ABFF-687B-D711B79483F6}"/>
                </a:ext>
              </a:extLst>
            </p:cNvPr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8" name="Picture 18">
            <a:extLst>
              <a:ext uri="{FF2B5EF4-FFF2-40B4-BE49-F238E27FC236}">
                <a16:creationId xmlns:a16="http://schemas.microsoft.com/office/drawing/2014/main" id="{CAD94AD6-2CA7-B101-276C-5DBC02D3297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455562" y="429249"/>
            <a:ext cx="600876" cy="667640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70FA6F83-029C-DEA7-CD9A-DA8BA4CA595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V="1">
            <a:off x="6264992" y="4397710"/>
            <a:ext cx="972048" cy="828892"/>
          </a:xfrm>
          <a:prstGeom prst="rect">
            <a:avLst/>
          </a:prstGeom>
        </p:spPr>
      </p:pic>
      <p:pic>
        <p:nvPicPr>
          <p:cNvPr id="20" name="Picture 20">
            <a:extLst>
              <a:ext uri="{FF2B5EF4-FFF2-40B4-BE49-F238E27FC236}">
                <a16:creationId xmlns:a16="http://schemas.microsoft.com/office/drawing/2014/main" id="{9F6E3130-781A-D0B6-00CE-A58F4AC168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162644">
            <a:off x="6768412" y="1480287"/>
            <a:ext cx="358012" cy="165987"/>
          </a:xfrm>
          <a:prstGeom prst="rect">
            <a:avLst/>
          </a:prstGeom>
        </p:spPr>
      </p:pic>
      <p:pic>
        <p:nvPicPr>
          <p:cNvPr id="21" name="Picture 21">
            <a:extLst>
              <a:ext uri="{FF2B5EF4-FFF2-40B4-BE49-F238E27FC236}">
                <a16:creationId xmlns:a16="http://schemas.microsoft.com/office/drawing/2014/main" id="{4338CFE6-3B89-709C-F704-B3194D5D7F71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6856578" y="10077259"/>
            <a:ext cx="520834" cy="438448"/>
          </a:xfrm>
          <a:prstGeom prst="rect">
            <a:avLst/>
          </a:prstGeom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id="{79F044F2-C7A7-EE71-A01A-C8F21905A0A8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616115" y="4759679"/>
            <a:ext cx="327770" cy="275922"/>
          </a:xfrm>
          <a:prstGeom prst="rect">
            <a:avLst/>
          </a:prstGeom>
        </p:spPr>
      </p:pic>
      <p:pic>
        <p:nvPicPr>
          <p:cNvPr id="23" name="Picture 23">
            <a:extLst>
              <a:ext uri="{FF2B5EF4-FFF2-40B4-BE49-F238E27FC236}">
                <a16:creationId xmlns:a16="http://schemas.microsoft.com/office/drawing/2014/main" id="{52CB1D60-E3F5-4D51-839E-C743936F2669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252755" y="7009014"/>
            <a:ext cx="1388350" cy="886020"/>
          </a:xfrm>
          <a:prstGeom prst="rect">
            <a:avLst/>
          </a:prstGeom>
        </p:spPr>
      </p:pic>
      <p:pic>
        <p:nvPicPr>
          <p:cNvPr id="24" name="Picture 24">
            <a:extLst>
              <a:ext uri="{FF2B5EF4-FFF2-40B4-BE49-F238E27FC236}">
                <a16:creationId xmlns:a16="http://schemas.microsoft.com/office/drawing/2014/main" id="{153D1129-1DE4-D8E2-C6FE-1C60353A9C73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384618" flipH="1">
            <a:off x="283590" y="2148124"/>
            <a:ext cx="360844" cy="642929"/>
          </a:xfrm>
          <a:prstGeom prst="rect">
            <a:avLst/>
          </a:prstGeom>
        </p:spPr>
      </p:pic>
      <p:pic>
        <p:nvPicPr>
          <p:cNvPr id="25" name="Picture 25">
            <a:extLst>
              <a:ext uri="{FF2B5EF4-FFF2-40B4-BE49-F238E27FC236}">
                <a16:creationId xmlns:a16="http://schemas.microsoft.com/office/drawing/2014/main" id="{E7A27387-FB09-B8DD-0510-F154183B1D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flipH="1">
            <a:off x="6318821" y="-713015"/>
            <a:ext cx="1596348" cy="1908677"/>
          </a:xfrm>
          <a:prstGeom prst="rect">
            <a:avLst/>
          </a:prstGeom>
        </p:spPr>
      </p:pic>
      <p:sp>
        <p:nvSpPr>
          <p:cNvPr id="26" name="TextBox 26">
            <a:extLst>
              <a:ext uri="{FF2B5EF4-FFF2-40B4-BE49-F238E27FC236}">
                <a16:creationId xmlns:a16="http://schemas.microsoft.com/office/drawing/2014/main" id="{8DE3D5F2-E673-E10D-719F-4109627D749C}"/>
              </a:ext>
            </a:extLst>
          </p:cNvPr>
          <p:cNvSpPr txBox="1"/>
          <p:nvPr/>
        </p:nvSpPr>
        <p:spPr>
          <a:xfrm>
            <a:off x="4538415" y="7730458"/>
            <a:ext cx="1607813" cy="315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>
                <a:solidFill>
                  <a:srgbClr val="000000"/>
                </a:solidFill>
                <a:latin typeface="KG Primary Penmanship"/>
              </a:rPr>
              <a:t>Notes</a:t>
            </a: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id="{356CECF6-6949-261B-D7F7-86E2961F80EE}"/>
              </a:ext>
            </a:extLst>
          </p:cNvPr>
          <p:cNvGrpSpPr/>
          <p:nvPr/>
        </p:nvGrpSpPr>
        <p:grpSpPr>
          <a:xfrm>
            <a:off x="4024142" y="7627513"/>
            <a:ext cx="2832436" cy="2308487"/>
            <a:chOff x="0" y="0"/>
            <a:chExt cx="1254857" cy="1022731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47093E10-B842-0231-5E06-808AFB002299}"/>
                </a:ext>
              </a:extLst>
            </p:cNvPr>
            <p:cNvSpPr/>
            <p:nvPr/>
          </p:nvSpPr>
          <p:spPr>
            <a:xfrm>
              <a:off x="10160" y="16510"/>
              <a:ext cx="1231997" cy="994791"/>
            </a:xfrm>
            <a:custGeom>
              <a:avLst/>
              <a:gdLst/>
              <a:ahLst/>
              <a:cxnLst/>
              <a:rect l="l" t="t" r="r" b="b"/>
              <a:pathLst>
                <a:path w="1231997" h="994791">
                  <a:moveTo>
                    <a:pt x="1231997" y="994791"/>
                  </a:moveTo>
                  <a:lnTo>
                    <a:pt x="0" y="987171"/>
                  </a:lnTo>
                  <a:lnTo>
                    <a:pt x="0" y="35824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CDA52D77-A277-E370-80B3-768B4EFDCDD1}"/>
                </a:ext>
              </a:extLst>
            </p:cNvPr>
            <p:cNvSpPr/>
            <p:nvPr/>
          </p:nvSpPr>
          <p:spPr>
            <a:xfrm>
              <a:off x="-3810" y="0"/>
              <a:ext cx="1261207" cy="1021461"/>
            </a:xfrm>
            <a:custGeom>
              <a:avLst/>
              <a:gdLst/>
              <a:ahLst/>
              <a:cxnLst/>
              <a:rect l="l" t="t" r="r" b="b"/>
              <a:pathLst>
                <a:path w="1261207" h="1021461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8196"/>
                    <a:pt x="1233267" y="98254"/>
                    <a:pt x="1235807" y="117594"/>
                  </a:cubicBezTo>
                  <a:cubicBezTo>
                    <a:pt x="1235807" y="145531"/>
                    <a:pt x="1248507" y="696388"/>
                    <a:pt x="1254857" y="724325"/>
                  </a:cubicBezTo>
                  <a:cubicBezTo>
                    <a:pt x="1261207" y="766588"/>
                    <a:pt x="1257396" y="809568"/>
                    <a:pt x="1257396" y="851832"/>
                  </a:cubicBezTo>
                  <a:cubicBezTo>
                    <a:pt x="1257396" y="889081"/>
                    <a:pt x="1258667" y="923465"/>
                    <a:pt x="1259937" y="960501"/>
                  </a:cubicBezTo>
                  <a:cubicBezTo>
                    <a:pt x="1259937" y="982091"/>
                    <a:pt x="1259937" y="996061"/>
                    <a:pt x="1259937" y="1020191"/>
                  </a:cubicBezTo>
                  <a:cubicBezTo>
                    <a:pt x="1237076" y="1020191"/>
                    <a:pt x="1216757" y="1021461"/>
                    <a:pt x="1197907" y="1020191"/>
                  </a:cubicBezTo>
                  <a:cubicBezTo>
                    <a:pt x="1138724" y="1015111"/>
                    <a:pt x="1078630" y="1021461"/>
                    <a:pt x="1019447" y="1016381"/>
                  </a:cubicBezTo>
                  <a:cubicBezTo>
                    <a:pt x="983937" y="1012571"/>
                    <a:pt x="949337" y="1015111"/>
                    <a:pt x="913827" y="1012571"/>
                  </a:cubicBezTo>
                  <a:cubicBezTo>
                    <a:pt x="897438" y="1011301"/>
                    <a:pt x="881049" y="1010031"/>
                    <a:pt x="864660" y="1008761"/>
                  </a:cubicBezTo>
                  <a:cubicBezTo>
                    <a:pt x="854644" y="1008761"/>
                    <a:pt x="845539" y="1010031"/>
                    <a:pt x="835523" y="1010031"/>
                  </a:cubicBezTo>
                  <a:cubicBezTo>
                    <a:pt x="810029" y="1008761"/>
                    <a:pt x="739920" y="1010031"/>
                    <a:pt x="714426" y="1008761"/>
                  </a:cubicBezTo>
                  <a:cubicBezTo>
                    <a:pt x="696215" y="1007491"/>
                    <a:pt x="332011" y="1016381"/>
                    <a:pt x="313801" y="1015111"/>
                  </a:cubicBezTo>
                  <a:cubicBezTo>
                    <a:pt x="309248" y="1015111"/>
                    <a:pt x="303785" y="1016381"/>
                    <a:pt x="299233" y="1016381"/>
                  </a:cubicBezTo>
                  <a:cubicBezTo>
                    <a:pt x="288307" y="1016381"/>
                    <a:pt x="278291" y="1017651"/>
                    <a:pt x="267365" y="1017651"/>
                  </a:cubicBezTo>
                  <a:cubicBezTo>
                    <a:pt x="240049" y="1017651"/>
                    <a:pt x="213645" y="1016381"/>
                    <a:pt x="186329" y="1015111"/>
                  </a:cubicBezTo>
                  <a:cubicBezTo>
                    <a:pt x="169940" y="1013841"/>
                    <a:pt x="153551" y="1012571"/>
                    <a:pt x="138072" y="1011301"/>
                  </a:cubicBezTo>
                  <a:cubicBezTo>
                    <a:pt x="108936" y="1010031"/>
                    <a:pt x="79800" y="1008761"/>
                    <a:pt x="48260" y="1008761"/>
                  </a:cubicBezTo>
                  <a:cubicBezTo>
                    <a:pt x="38100" y="1008761"/>
                    <a:pt x="29210" y="1008761"/>
                    <a:pt x="19050" y="1007491"/>
                  </a:cubicBezTo>
                  <a:cubicBezTo>
                    <a:pt x="10160" y="1006221"/>
                    <a:pt x="5080" y="999871"/>
                    <a:pt x="7620" y="990981"/>
                  </a:cubicBezTo>
                  <a:cubicBezTo>
                    <a:pt x="16510" y="959281"/>
                    <a:pt x="12700" y="941373"/>
                    <a:pt x="11430" y="922748"/>
                  </a:cubicBezTo>
                  <a:cubicBezTo>
                    <a:pt x="10160" y="884783"/>
                    <a:pt x="6350" y="847534"/>
                    <a:pt x="7620" y="809568"/>
                  </a:cubicBezTo>
                  <a:cubicBezTo>
                    <a:pt x="5080" y="762291"/>
                    <a:pt x="0" y="177050"/>
                    <a:pt x="7620" y="129056"/>
                  </a:cubicBezTo>
                  <a:cubicBezTo>
                    <a:pt x="8890" y="119743"/>
                    <a:pt x="7620" y="109715"/>
                    <a:pt x="8890" y="100402"/>
                  </a:cubicBezTo>
                  <a:cubicBezTo>
                    <a:pt x="10160" y="85360"/>
                    <a:pt x="12700" y="688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1003681"/>
                  </a:moveTo>
                  <a:cubicBezTo>
                    <a:pt x="1238347" y="987171"/>
                    <a:pt x="1239617" y="974471"/>
                    <a:pt x="1239617" y="961771"/>
                  </a:cubicBezTo>
                  <a:cubicBezTo>
                    <a:pt x="1238347" y="919883"/>
                    <a:pt x="1237077" y="881917"/>
                    <a:pt x="1237077" y="841087"/>
                  </a:cubicBezTo>
                  <a:cubicBezTo>
                    <a:pt x="1237077" y="822462"/>
                    <a:pt x="1239617" y="803838"/>
                    <a:pt x="1238347" y="785213"/>
                  </a:cubicBezTo>
                  <a:cubicBezTo>
                    <a:pt x="1238347" y="768021"/>
                    <a:pt x="1237077" y="750113"/>
                    <a:pt x="1235807" y="732921"/>
                  </a:cubicBezTo>
                  <a:cubicBezTo>
                    <a:pt x="1230727" y="706417"/>
                    <a:pt x="1219297" y="157709"/>
                    <a:pt x="1219297" y="131205"/>
                  </a:cubicBezTo>
                  <a:cubicBezTo>
                    <a:pt x="1216757" y="108998"/>
                    <a:pt x="1214217" y="8607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735"/>
                  </a:cubicBezTo>
                  <a:cubicBezTo>
                    <a:pt x="31750" y="79629"/>
                    <a:pt x="31750" y="92523"/>
                    <a:pt x="30480" y="105417"/>
                  </a:cubicBezTo>
                  <a:cubicBezTo>
                    <a:pt x="29210" y="126907"/>
                    <a:pt x="26670" y="147680"/>
                    <a:pt x="25400" y="169170"/>
                  </a:cubicBezTo>
                  <a:cubicBezTo>
                    <a:pt x="20320" y="192093"/>
                    <a:pt x="26670" y="752262"/>
                    <a:pt x="29210" y="775184"/>
                  </a:cubicBezTo>
                  <a:cubicBezTo>
                    <a:pt x="29210" y="799540"/>
                    <a:pt x="29210" y="824611"/>
                    <a:pt x="30480" y="848966"/>
                  </a:cubicBezTo>
                  <a:cubicBezTo>
                    <a:pt x="30480" y="866875"/>
                    <a:pt x="33020" y="884783"/>
                    <a:pt x="33020" y="902691"/>
                  </a:cubicBezTo>
                  <a:cubicBezTo>
                    <a:pt x="33020" y="922032"/>
                    <a:pt x="33020" y="941373"/>
                    <a:pt x="31750" y="961771"/>
                  </a:cubicBezTo>
                  <a:cubicBezTo>
                    <a:pt x="31750" y="965581"/>
                    <a:pt x="31750" y="968121"/>
                    <a:pt x="31750" y="971931"/>
                  </a:cubicBezTo>
                  <a:cubicBezTo>
                    <a:pt x="31750" y="982091"/>
                    <a:pt x="35560" y="985901"/>
                    <a:pt x="44450" y="985901"/>
                  </a:cubicBezTo>
                  <a:cubicBezTo>
                    <a:pt x="58858" y="985901"/>
                    <a:pt x="71605" y="987171"/>
                    <a:pt x="83442" y="987171"/>
                  </a:cubicBezTo>
                  <a:cubicBezTo>
                    <a:pt x="100741" y="987171"/>
                    <a:pt x="118952" y="984631"/>
                    <a:pt x="136251" y="987171"/>
                  </a:cubicBezTo>
                  <a:cubicBezTo>
                    <a:pt x="164477" y="990981"/>
                    <a:pt x="192703" y="993521"/>
                    <a:pt x="220929" y="992251"/>
                  </a:cubicBezTo>
                  <a:cubicBezTo>
                    <a:pt x="239139" y="990981"/>
                    <a:pt x="256439" y="993521"/>
                    <a:pt x="274649" y="993521"/>
                  </a:cubicBezTo>
                  <a:cubicBezTo>
                    <a:pt x="301054" y="993521"/>
                    <a:pt x="327459" y="992251"/>
                    <a:pt x="353863" y="993521"/>
                  </a:cubicBezTo>
                  <a:cubicBezTo>
                    <a:pt x="393015" y="994791"/>
                    <a:pt x="822776" y="984631"/>
                    <a:pt x="862839" y="987171"/>
                  </a:cubicBezTo>
                  <a:cubicBezTo>
                    <a:pt x="880139" y="988441"/>
                    <a:pt x="897438" y="989711"/>
                    <a:pt x="913827" y="989711"/>
                  </a:cubicBezTo>
                  <a:cubicBezTo>
                    <a:pt x="943874" y="992251"/>
                    <a:pt x="973011" y="988441"/>
                    <a:pt x="1003058" y="992251"/>
                  </a:cubicBezTo>
                  <a:cubicBezTo>
                    <a:pt x="1027641" y="994791"/>
                    <a:pt x="1052225" y="994791"/>
                    <a:pt x="1076809" y="997331"/>
                  </a:cubicBezTo>
                  <a:cubicBezTo>
                    <a:pt x="1113229" y="1001141"/>
                    <a:pt x="1149650" y="1003681"/>
                    <a:pt x="1186070" y="1004951"/>
                  </a:cubicBezTo>
                  <a:cubicBezTo>
                    <a:pt x="1199728" y="1004951"/>
                    <a:pt x="1216757" y="1003681"/>
                    <a:pt x="1237077" y="1003681"/>
                  </a:cubicBez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0" name="Picture 30">
            <a:extLst>
              <a:ext uri="{FF2B5EF4-FFF2-40B4-BE49-F238E27FC236}">
                <a16:creationId xmlns:a16="http://schemas.microsoft.com/office/drawing/2014/main" id="{C65B0BE2-2B9F-0EA8-EB24-3D5DD3F00642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54123" y="3386229"/>
            <a:ext cx="176913" cy="929864"/>
          </a:xfrm>
          <a:prstGeom prst="rect">
            <a:avLst/>
          </a:prstGeom>
        </p:spPr>
      </p:pic>
      <p:sp>
        <p:nvSpPr>
          <p:cNvPr id="31" name="TextBox 31">
            <a:extLst>
              <a:ext uri="{FF2B5EF4-FFF2-40B4-BE49-F238E27FC236}">
                <a16:creationId xmlns:a16="http://schemas.microsoft.com/office/drawing/2014/main" id="{69272701-B2D4-18DE-78BD-908BD5BC735B}"/>
              </a:ext>
            </a:extLst>
          </p:cNvPr>
          <p:cNvSpPr txBox="1"/>
          <p:nvPr/>
        </p:nvSpPr>
        <p:spPr>
          <a:xfrm>
            <a:off x="908795" y="5096618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3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21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st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September 2026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32A200C8-9B9A-419E-D5C1-A688753D73F0}"/>
              </a:ext>
            </a:extLst>
          </p:cNvPr>
          <p:cNvSpPr txBox="1"/>
          <p:nvPr/>
        </p:nvSpPr>
        <p:spPr>
          <a:xfrm>
            <a:off x="932190" y="7780412"/>
            <a:ext cx="2490934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5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5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October 2026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0DB5C2B5-8675-E4ED-C568-04D9A53120A9}"/>
              </a:ext>
            </a:extLst>
          </p:cNvPr>
          <p:cNvSpPr txBox="1"/>
          <p:nvPr/>
        </p:nvSpPr>
        <p:spPr>
          <a:xfrm>
            <a:off x="4024142" y="2622488"/>
            <a:ext cx="2593243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2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14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September 2026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7A3B475B-963E-48DB-7943-A71FA3AFAE90}"/>
              </a:ext>
            </a:extLst>
          </p:cNvPr>
          <p:cNvSpPr txBox="1"/>
          <p:nvPr/>
        </p:nvSpPr>
        <p:spPr>
          <a:xfrm>
            <a:off x="4024142" y="5188501"/>
            <a:ext cx="2593243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4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28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September 2026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pic>
        <p:nvPicPr>
          <p:cNvPr id="35" name="Picture 35">
            <a:extLst>
              <a:ext uri="{FF2B5EF4-FFF2-40B4-BE49-F238E27FC236}">
                <a16:creationId xmlns:a16="http://schemas.microsoft.com/office/drawing/2014/main" id="{EAF10771-04B5-34E5-A078-9BF7CA4742C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47704" y="3386228"/>
            <a:ext cx="198847" cy="1045147"/>
          </a:xfrm>
          <a:prstGeom prst="rect">
            <a:avLst/>
          </a:prstGeom>
        </p:spPr>
      </p:pic>
      <p:pic>
        <p:nvPicPr>
          <p:cNvPr id="36" name="Picture 36">
            <a:extLst>
              <a:ext uri="{FF2B5EF4-FFF2-40B4-BE49-F238E27FC236}">
                <a16:creationId xmlns:a16="http://schemas.microsoft.com/office/drawing/2014/main" id="{85A1ABFF-915B-D197-74AB-D3A630212EF2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57014" y="5975903"/>
            <a:ext cx="198847" cy="1045147"/>
          </a:xfrm>
          <a:prstGeom prst="rect">
            <a:avLst/>
          </a:prstGeom>
        </p:spPr>
      </p:pic>
      <p:pic>
        <p:nvPicPr>
          <p:cNvPr id="37" name="Picture 37">
            <a:extLst>
              <a:ext uri="{FF2B5EF4-FFF2-40B4-BE49-F238E27FC236}">
                <a16:creationId xmlns:a16="http://schemas.microsoft.com/office/drawing/2014/main" id="{E5C6BE68-A897-63F8-AD39-87A0419479A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67570" y="5975903"/>
            <a:ext cx="198847" cy="1045147"/>
          </a:xfrm>
          <a:prstGeom prst="rect">
            <a:avLst/>
          </a:prstGeom>
        </p:spPr>
      </p:pic>
      <p:pic>
        <p:nvPicPr>
          <p:cNvPr id="38" name="Picture 38">
            <a:extLst>
              <a:ext uri="{FF2B5EF4-FFF2-40B4-BE49-F238E27FC236}">
                <a16:creationId xmlns:a16="http://schemas.microsoft.com/office/drawing/2014/main" id="{CDAA30B8-A57E-BBAE-EB5A-8A59F3925DC9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32190" y="8640496"/>
            <a:ext cx="198847" cy="1045147"/>
          </a:xfrm>
          <a:prstGeom prst="rect">
            <a:avLst/>
          </a:prstGeom>
        </p:spPr>
      </p:pic>
      <p:pic>
        <p:nvPicPr>
          <p:cNvPr id="39" name="Picture 39">
            <a:extLst>
              <a:ext uri="{FF2B5EF4-FFF2-40B4-BE49-F238E27FC236}">
                <a16:creationId xmlns:a16="http://schemas.microsoft.com/office/drawing/2014/main" id="{E8914D0B-3F9B-3369-52A3-A28F6F4482BA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67570" y="8537725"/>
            <a:ext cx="198847" cy="1045147"/>
          </a:xfrm>
          <a:prstGeom prst="rect">
            <a:avLst/>
          </a:prstGeom>
        </p:spPr>
      </p:pic>
      <p:pic>
        <p:nvPicPr>
          <p:cNvPr id="40" name="Picture 40">
            <a:extLst>
              <a:ext uri="{FF2B5EF4-FFF2-40B4-BE49-F238E27FC236}">
                <a16:creationId xmlns:a16="http://schemas.microsoft.com/office/drawing/2014/main" id="{A271F781-E228-DC92-3C58-18C1DBAA1B0C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6758539" y="136182"/>
            <a:ext cx="583976" cy="793162"/>
          </a:xfrm>
          <a:prstGeom prst="rect">
            <a:avLst/>
          </a:prstGeom>
        </p:spPr>
      </p:pic>
      <p:pic>
        <p:nvPicPr>
          <p:cNvPr id="41" name="Picture 41">
            <a:extLst>
              <a:ext uri="{FF2B5EF4-FFF2-40B4-BE49-F238E27FC236}">
                <a16:creationId xmlns:a16="http://schemas.microsoft.com/office/drawing/2014/main" id="{2C871ECB-0533-D8C1-5AEB-6909B8B3C670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63574" y="9722545"/>
            <a:ext cx="583976" cy="793162"/>
          </a:xfrm>
          <a:prstGeom prst="rect">
            <a:avLst/>
          </a:prstGeom>
        </p:spPr>
      </p:pic>
      <p:pic>
        <p:nvPicPr>
          <p:cNvPr id="42" name="Picture 42">
            <a:extLst>
              <a:ext uri="{FF2B5EF4-FFF2-40B4-BE49-F238E27FC236}">
                <a16:creationId xmlns:a16="http://schemas.microsoft.com/office/drawing/2014/main" id="{924FCDF5-BE06-426B-E8C1-0A881371787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>
          <a:xfrm rot="-1558110">
            <a:off x="1465035" y="140267"/>
            <a:ext cx="584062" cy="452648"/>
          </a:xfrm>
          <a:prstGeom prst="rect">
            <a:avLst/>
          </a:prstGeom>
        </p:spPr>
      </p:pic>
      <p:sp>
        <p:nvSpPr>
          <p:cNvPr id="43" name="TextBox 43">
            <a:extLst>
              <a:ext uri="{FF2B5EF4-FFF2-40B4-BE49-F238E27FC236}">
                <a16:creationId xmlns:a16="http://schemas.microsoft.com/office/drawing/2014/main" id="{C06123F5-2046-6C35-47A4-2F187B5C2204}"/>
              </a:ext>
            </a:extLst>
          </p:cNvPr>
          <p:cNvSpPr txBox="1"/>
          <p:nvPr/>
        </p:nvSpPr>
        <p:spPr>
          <a:xfrm>
            <a:off x="252756" y="237694"/>
            <a:ext cx="6444574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Autumn term 2</a:t>
            </a:r>
          </a:p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Homework Planner</a:t>
            </a:r>
          </a:p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Due dates:</a:t>
            </a:r>
          </a:p>
          <a:p>
            <a:pPr algn="ctr"/>
            <a:r>
              <a:rPr lang="en-US" sz="2400" dirty="0">
                <a:solidFill>
                  <a:srgbClr val="4B8FC6"/>
                </a:solidFill>
                <a:latin typeface="Lucky Bones"/>
              </a:rPr>
              <a:t>Ongoing: spellings, Spelling Shed, Doodlemaths</a:t>
            </a: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9668492D-9D0E-6D80-6092-130AF0269055}"/>
              </a:ext>
            </a:extLst>
          </p:cNvPr>
          <p:cNvSpPr txBox="1"/>
          <p:nvPr/>
        </p:nvSpPr>
        <p:spPr>
          <a:xfrm>
            <a:off x="932190" y="2622488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1 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7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September 2026</a:t>
            </a: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2D78CEE3-B39B-6006-ADBE-C947ADCD78FC}"/>
              </a:ext>
            </a:extLst>
          </p:cNvPr>
          <p:cNvSpPr txBox="1"/>
          <p:nvPr/>
        </p:nvSpPr>
        <p:spPr>
          <a:xfrm>
            <a:off x="4177995" y="7700461"/>
            <a:ext cx="2545580" cy="654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5"/>
              </a:lnSpc>
              <a:spcBef>
                <a:spcPct val="0"/>
              </a:spcBef>
            </a:pP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Week 6</a:t>
            </a:r>
          </a:p>
          <a:p>
            <a:pPr algn="ctr">
              <a:lnSpc>
                <a:spcPts val="2575"/>
              </a:lnSpc>
              <a:spcBef>
                <a:spcPct val="0"/>
              </a:spcBef>
            </a:pP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Due 12</a:t>
            </a:r>
            <a:r>
              <a:rPr lang="en-US" sz="1839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 October 2026</a:t>
            </a:r>
          </a:p>
        </p:txBody>
      </p:sp>
      <p:sp>
        <p:nvSpPr>
          <p:cNvPr id="47" name="TextBox 47">
            <a:extLst>
              <a:ext uri="{FF2B5EF4-FFF2-40B4-BE49-F238E27FC236}">
                <a16:creationId xmlns:a16="http://schemas.microsoft.com/office/drawing/2014/main" id="{1897AAAA-EC93-A8B5-5C48-BE8B544B0F4A}"/>
              </a:ext>
            </a:extLst>
          </p:cNvPr>
          <p:cNvSpPr txBox="1"/>
          <p:nvPr/>
        </p:nvSpPr>
        <p:spPr>
          <a:xfrm>
            <a:off x="1194860" y="3208143"/>
            <a:ext cx="2347565" cy="652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2 – 5</a:t>
            </a:r>
          </a:p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Arithmetic CGP 2-3</a:t>
            </a:r>
            <a:endParaRPr lang="en-US" sz="15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CD51344-6BF4-F8D9-9AE7-657222509ED7}"/>
              </a:ext>
            </a:extLst>
          </p:cNvPr>
          <p:cNvSpPr txBox="1"/>
          <p:nvPr/>
        </p:nvSpPr>
        <p:spPr>
          <a:xfrm>
            <a:off x="1177170" y="5839136"/>
            <a:ext cx="3958542" cy="616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5 - 7</a:t>
            </a:r>
          </a:p>
          <a:p>
            <a:pPr>
              <a:lnSpc>
                <a:spcPts val="2100"/>
              </a:lnSpc>
            </a:pPr>
            <a:endParaRPr lang="en-US" sz="16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9239498-38E7-B341-9FA8-04EEC21E9A5F}"/>
              </a:ext>
            </a:extLst>
          </p:cNvPr>
          <p:cNvSpPr txBox="1"/>
          <p:nvPr/>
        </p:nvSpPr>
        <p:spPr>
          <a:xfrm>
            <a:off x="1146688" y="8574768"/>
            <a:ext cx="3958542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8 - 10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D855BD7-7BA4-51DA-9B88-F8209561C555}"/>
              </a:ext>
            </a:extLst>
          </p:cNvPr>
          <p:cNvSpPr txBox="1"/>
          <p:nvPr/>
        </p:nvSpPr>
        <p:spPr>
          <a:xfrm>
            <a:off x="4382369" y="3377765"/>
            <a:ext cx="3958542" cy="885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Grammar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CGP 14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- 17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4-5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CD6C4C8-04F0-F119-6427-2A7EEEFA3B3B}"/>
              </a:ext>
            </a:extLst>
          </p:cNvPr>
          <p:cNvSpPr txBox="1"/>
          <p:nvPr/>
        </p:nvSpPr>
        <p:spPr>
          <a:xfrm>
            <a:off x="4358659" y="5891445"/>
            <a:ext cx="4161098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Grammar CGP 21 - 24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0C232FA-CDEA-0C49-41E9-917ECF0CFE93}"/>
              </a:ext>
            </a:extLst>
          </p:cNvPr>
          <p:cNvSpPr txBox="1"/>
          <p:nvPr/>
        </p:nvSpPr>
        <p:spPr>
          <a:xfrm>
            <a:off x="4333851" y="8484501"/>
            <a:ext cx="4265270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Grammar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-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ACD8C37-1591-0373-25D4-74BF01582DD6}"/>
              </a:ext>
            </a:extLst>
          </p:cNvPr>
          <p:cNvSpPr txBox="1"/>
          <p:nvPr/>
        </p:nvSpPr>
        <p:spPr>
          <a:xfrm>
            <a:off x="1172422" y="6274811"/>
            <a:ext cx="4334718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6-7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C8AFCEB-486F-DBC1-59E7-29258F2D7307}"/>
              </a:ext>
            </a:extLst>
          </p:cNvPr>
          <p:cNvSpPr txBox="1"/>
          <p:nvPr/>
        </p:nvSpPr>
        <p:spPr>
          <a:xfrm>
            <a:off x="4326916" y="6260038"/>
            <a:ext cx="4334718" cy="616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8 - 9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1D9471E-ABC2-03B3-4AC9-51043FF9E3EF}"/>
              </a:ext>
            </a:extLst>
          </p:cNvPr>
          <p:cNvSpPr txBox="1"/>
          <p:nvPr/>
        </p:nvSpPr>
        <p:spPr>
          <a:xfrm>
            <a:off x="1130820" y="8916640"/>
            <a:ext cx="4340506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10-11</a:t>
            </a:r>
            <a:endParaRPr lang="en-US" sz="16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F25534A-2CBD-3DCF-0B8F-FCB92BBA6EC6}"/>
              </a:ext>
            </a:extLst>
          </p:cNvPr>
          <p:cNvSpPr txBox="1"/>
          <p:nvPr/>
        </p:nvSpPr>
        <p:spPr>
          <a:xfrm>
            <a:off x="4346551" y="8846831"/>
            <a:ext cx="4340506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12-13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8221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6000" y="2469588"/>
            <a:ext cx="2871582" cy="2183922"/>
            <a:chOff x="0" y="0"/>
            <a:chExt cx="1254857" cy="967545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9413" y="5094315"/>
            <a:ext cx="2832436" cy="2183922"/>
            <a:chOff x="0" y="0"/>
            <a:chExt cx="1254857" cy="967545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DD9C1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4294" y="8886659"/>
            <a:ext cx="2311383" cy="172198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757787" y="7628318"/>
            <a:ext cx="2832436" cy="2308487"/>
            <a:chOff x="0" y="0"/>
            <a:chExt cx="1254857" cy="1022731"/>
          </a:xfrm>
        </p:grpSpPr>
        <p:sp>
          <p:nvSpPr>
            <p:cNvPr id="10" name="Freeform 10"/>
            <p:cNvSpPr/>
            <p:nvPr/>
          </p:nvSpPr>
          <p:spPr>
            <a:xfrm>
              <a:off x="10160" y="16510"/>
              <a:ext cx="1231997" cy="994791"/>
            </a:xfrm>
            <a:custGeom>
              <a:avLst/>
              <a:gdLst/>
              <a:ahLst/>
              <a:cxnLst/>
              <a:rect l="l" t="t" r="r" b="b"/>
              <a:pathLst>
                <a:path w="1231997" h="994791">
                  <a:moveTo>
                    <a:pt x="1231997" y="994791"/>
                  </a:moveTo>
                  <a:lnTo>
                    <a:pt x="0" y="987171"/>
                  </a:lnTo>
                  <a:lnTo>
                    <a:pt x="0" y="35824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-3810" y="0"/>
              <a:ext cx="1261207" cy="1021461"/>
            </a:xfrm>
            <a:custGeom>
              <a:avLst/>
              <a:gdLst/>
              <a:ahLst/>
              <a:cxnLst/>
              <a:rect l="l" t="t" r="r" b="b"/>
              <a:pathLst>
                <a:path w="1261207" h="1021461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8196"/>
                    <a:pt x="1233267" y="98254"/>
                    <a:pt x="1235807" y="117594"/>
                  </a:cubicBezTo>
                  <a:cubicBezTo>
                    <a:pt x="1235807" y="145531"/>
                    <a:pt x="1248507" y="696388"/>
                    <a:pt x="1254857" y="724325"/>
                  </a:cubicBezTo>
                  <a:cubicBezTo>
                    <a:pt x="1261207" y="766588"/>
                    <a:pt x="1257396" y="809568"/>
                    <a:pt x="1257396" y="851832"/>
                  </a:cubicBezTo>
                  <a:cubicBezTo>
                    <a:pt x="1257396" y="889081"/>
                    <a:pt x="1258667" y="923465"/>
                    <a:pt x="1259937" y="960501"/>
                  </a:cubicBezTo>
                  <a:cubicBezTo>
                    <a:pt x="1259937" y="982091"/>
                    <a:pt x="1259937" y="996061"/>
                    <a:pt x="1259937" y="1020191"/>
                  </a:cubicBezTo>
                  <a:cubicBezTo>
                    <a:pt x="1237076" y="1020191"/>
                    <a:pt x="1216757" y="1021461"/>
                    <a:pt x="1197907" y="1020191"/>
                  </a:cubicBezTo>
                  <a:cubicBezTo>
                    <a:pt x="1138724" y="1015111"/>
                    <a:pt x="1078630" y="1021461"/>
                    <a:pt x="1019447" y="1016381"/>
                  </a:cubicBezTo>
                  <a:cubicBezTo>
                    <a:pt x="983937" y="1012571"/>
                    <a:pt x="949337" y="1015111"/>
                    <a:pt x="913827" y="1012571"/>
                  </a:cubicBezTo>
                  <a:cubicBezTo>
                    <a:pt x="897438" y="1011301"/>
                    <a:pt x="881049" y="1010031"/>
                    <a:pt x="864660" y="1008761"/>
                  </a:cubicBezTo>
                  <a:cubicBezTo>
                    <a:pt x="854644" y="1008761"/>
                    <a:pt x="845539" y="1010031"/>
                    <a:pt x="835523" y="1010031"/>
                  </a:cubicBezTo>
                  <a:cubicBezTo>
                    <a:pt x="810029" y="1008761"/>
                    <a:pt x="739920" y="1010031"/>
                    <a:pt x="714426" y="1008761"/>
                  </a:cubicBezTo>
                  <a:cubicBezTo>
                    <a:pt x="696215" y="1007491"/>
                    <a:pt x="332011" y="1016381"/>
                    <a:pt x="313801" y="1015111"/>
                  </a:cubicBezTo>
                  <a:cubicBezTo>
                    <a:pt x="309248" y="1015111"/>
                    <a:pt x="303785" y="1016381"/>
                    <a:pt x="299233" y="1016381"/>
                  </a:cubicBezTo>
                  <a:cubicBezTo>
                    <a:pt x="288307" y="1016381"/>
                    <a:pt x="278291" y="1017651"/>
                    <a:pt x="267365" y="1017651"/>
                  </a:cubicBezTo>
                  <a:cubicBezTo>
                    <a:pt x="240049" y="1017651"/>
                    <a:pt x="213645" y="1016381"/>
                    <a:pt x="186329" y="1015111"/>
                  </a:cubicBezTo>
                  <a:cubicBezTo>
                    <a:pt x="169940" y="1013841"/>
                    <a:pt x="153551" y="1012571"/>
                    <a:pt x="138072" y="1011301"/>
                  </a:cubicBezTo>
                  <a:cubicBezTo>
                    <a:pt x="108936" y="1010031"/>
                    <a:pt x="79800" y="1008761"/>
                    <a:pt x="48260" y="1008761"/>
                  </a:cubicBezTo>
                  <a:cubicBezTo>
                    <a:pt x="38100" y="1008761"/>
                    <a:pt x="29210" y="1008761"/>
                    <a:pt x="19050" y="1007491"/>
                  </a:cubicBezTo>
                  <a:cubicBezTo>
                    <a:pt x="10160" y="1006221"/>
                    <a:pt x="5080" y="999871"/>
                    <a:pt x="7620" y="990981"/>
                  </a:cubicBezTo>
                  <a:cubicBezTo>
                    <a:pt x="16510" y="959281"/>
                    <a:pt x="12700" y="941373"/>
                    <a:pt x="11430" y="922748"/>
                  </a:cubicBezTo>
                  <a:cubicBezTo>
                    <a:pt x="10160" y="884783"/>
                    <a:pt x="6350" y="847534"/>
                    <a:pt x="7620" y="809568"/>
                  </a:cubicBezTo>
                  <a:cubicBezTo>
                    <a:pt x="5080" y="762291"/>
                    <a:pt x="0" y="177050"/>
                    <a:pt x="7620" y="129056"/>
                  </a:cubicBezTo>
                  <a:cubicBezTo>
                    <a:pt x="8890" y="119743"/>
                    <a:pt x="7620" y="109715"/>
                    <a:pt x="8890" y="100402"/>
                  </a:cubicBezTo>
                  <a:cubicBezTo>
                    <a:pt x="10160" y="85360"/>
                    <a:pt x="12700" y="688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1003681"/>
                  </a:moveTo>
                  <a:cubicBezTo>
                    <a:pt x="1238347" y="987171"/>
                    <a:pt x="1239617" y="974471"/>
                    <a:pt x="1239617" y="961771"/>
                  </a:cubicBezTo>
                  <a:cubicBezTo>
                    <a:pt x="1238347" y="919883"/>
                    <a:pt x="1237077" y="881917"/>
                    <a:pt x="1237077" y="841087"/>
                  </a:cubicBezTo>
                  <a:cubicBezTo>
                    <a:pt x="1237077" y="822462"/>
                    <a:pt x="1239617" y="803838"/>
                    <a:pt x="1238347" y="785213"/>
                  </a:cubicBezTo>
                  <a:cubicBezTo>
                    <a:pt x="1238347" y="768021"/>
                    <a:pt x="1237077" y="750113"/>
                    <a:pt x="1235807" y="732921"/>
                  </a:cubicBezTo>
                  <a:cubicBezTo>
                    <a:pt x="1230727" y="706417"/>
                    <a:pt x="1219297" y="157709"/>
                    <a:pt x="1219297" y="131205"/>
                  </a:cubicBezTo>
                  <a:cubicBezTo>
                    <a:pt x="1216757" y="108998"/>
                    <a:pt x="1214217" y="8607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735"/>
                  </a:cubicBezTo>
                  <a:cubicBezTo>
                    <a:pt x="31750" y="79629"/>
                    <a:pt x="31750" y="92523"/>
                    <a:pt x="30480" y="105417"/>
                  </a:cubicBezTo>
                  <a:cubicBezTo>
                    <a:pt x="29210" y="126907"/>
                    <a:pt x="26670" y="147680"/>
                    <a:pt x="25400" y="169170"/>
                  </a:cubicBezTo>
                  <a:cubicBezTo>
                    <a:pt x="20320" y="192093"/>
                    <a:pt x="26670" y="752262"/>
                    <a:pt x="29210" y="775184"/>
                  </a:cubicBezTo>
                  <a:cubicBezTo>
                    <a:pt x="29210" y="799540"/>
                    <a:pt x="29210" y="824611"/>
                    <a:pt x="30480" y="848966"/>
                  </a:cubicBezTo>
                  <a:cubicBezTo>
                    <a:pt x="30480" y="866875"/>
                    <a:pt x="33020" y="884783"/>
                    <a:pt x="33020" y="902691"/>
                  </a:cubicBezTo>
                  <a:cubicBezTo>
                    <a:pt x="33020" y="922032"/>
                    <a:pt x="33020" y="941373"/>
                    <a:pt x="31750" y="961771"/>
                  </a:cubicBezTo>
                  <a:cubicBezTo>
                    <a:pt x="31750" y="965581"/>
                    <a:pt x="31750" y="968121"/>
                    <a:pt x="31750" y="971931"/>
                  </a:cubicBezTo>
                  <a:cubicBezTo>
                    <a:pt x="31750" y="982091"/>
                    <a:pt x="35560" y="985901"/>
                    <a:pt x="44450" y="985901"/>
                  </a:cubicBezTo>
                  <a:cubicBezTo>
                    <a:pt x="58858" y="985901"/>
                    <a:pt x="71605" y="987171"/>
                    <a:pt x="83442" y="987171"/>
                  </a:cubicBezTo>
                  <a:cubicBezTo>
                    <a:pt x="100741" y="987171"/>
                    <a:pt x="118952" y="984631"/>
                    <a:pt x="136251" y="987171"/>
                  </a:cubicBezTo>
                  <a:cubicBezTo>
                    <a:pt x="164477" y="990981"/>
                    <a:pt x="192703" y="993521"/>
                    <a:pt x="220929" y="992251"/>
                  </a:cubicBezTo>
                  <a:cubicBezTo>
                    <a:pt x="239139" y="990981"/>
                    <a:pt x="256439" y="993521"/>
                    <a:pt x="274649" y="993521"/>
                  </a:cubicBezTo>
                  <a:cubicBezTo>
                    <a:pt x="301054" y="993521"/>
                    <a:pt x="327459" y="992251"/>
                    <a:pt x="353863" y="993521"/>
                  </a:cubicBezTo>
                  <a:cubicBezTo>
                    <a:pt x="393015" y="994791"/>
                    <a:pt x="822776" y="984631"/>
                    <a:pt x="862839" y="987171"/>
                  </a:cubicBezTo>
                  <a:cubicBezTo>
                    <a:pt x="880139" y="988441"/>
                    <a:pt x="897438" y="989711"/>
                    <a:pt x="913827" y="989711"/>
                  </a:cubicBezTo>
                  <a:cubicBezTo>
                    <a:pt x="943874" y="992251"/>
                    <a:pt x="973011" y="988441"/>
                    <a:pt x="1003058" y="992251"/>
                  </a:cubicBezTo>
                  <a:cubicBezTo>
                    <a:pt x="1027641" y="994791"/>
                    <a:pt x="1052225" y="994791"/>
                    <a:pt x="1076809" y="997331"/>
                  </a:cubicBezTo>
                  <a:cubicBezTo>
                    <a:pt x="1113229" y="1001141"/>
                    <a:pt x="1149650" y="1003681"/>
                    <a:pt x="1186070" y="1004951"/>
                  </a:cubicBezTo>
                  <a:cubicBezTo>
                    <a:pt x="1199728" y="1004951"/>
                    <a:pt x="1216757" y="1003681"/>
                    <a:pt x="1237077" y="1003681"/>
                  </a:cubicBezTo>
                  <a:close/>
                </a:path>
              </a:pathLst>
            </a:custGeom>
            <a:solidFill>
              <a:srgbClr val="C9EDF7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971564" y="2469588"/>
            <a:ext cx="2832436" cy="2183922"/>
            <a:chOff x="0" y="0"/>
            <a:chExt cx="1254857" cy="967545"/>
          </a:xfrm>
        </p:grpSpPr>
        <p:sp>
          <p:nvSpPr>
            <p:cNvPr id="13" name="Freeform 13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FF5AC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926104" y="5035602"/>
            <a:ext cx="2832436" cy="2183922"/>
            <a:chOff x="0" y="0"/>
            <a:chExt cx="1254857" cy="967545"/>
          </a:xfrm>
        </p:grpSpPr>
        <p:sp>
          <p:nvSpPr>
            <p:cNvPr id="16" name="Freeform 16"/>
            <p:cNvSpPr/>
            <p:nvPr/>
          </p:nvSpPr>
          <p:spPr>
            <a:xfrm>
              <a:off x="10160" y="16510"/>
              <a:ext cx="1231997" cy="939605"/>
            </a:xfrm>
            <a:custGeom>
              <a:avLst/>
              <a:gdLst/>
              <a:ahLst/>
              <a:cxnLst/>
              <a:rect l="l" t="t" r="r" b="b"/>
              <a:pathLst>
                <a:path w="1231997" h="939605">
                  <a:moveTo>
                    <a:pt x="1231997" y="939605"/>
                  </a:moveTo>
                  <a:lnTo>
                    <a:pt x="0" y="931985"/>
                  </a:lnTo>
                  <a:lnTo>
                    <a:pt x="0" y="33910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-3810" y="0"/>
              <a:ext cx="1261207" cy="966275"/>
            </a:xfrm>
            <a:custGeom>
              <a:avLst/>
              <a:gdLst/>
              <a:ahLst/>
              <a:cxnLst/>
              <a:rect l="l" t="t" r="r" b="b"/>
              <a:pathLst>
                <a:path w="1261207" h="966275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7342"/>
                    <a:pt x="1233267" y="96163"/>
                    <a:pt x="1235807" y="114311"/>
                  </a:cubicBezTo>
                  <a:cubicBezTo>
                    <a:pt x="1235807" y="140525"/>
                    <a:pt x="1248507" y="657416"/>
                    <a:pt x="1254857" y="683630"/>
                  </a:cubicBezTo>
                  <a:cubicBezTo>
                    <a:pt x="1261207" y="723288"/>
                    <a:pt x="1257396" y="763617"/>
                    <a:pt x="1257396" y="803275"/>
                  </a:cubicBezTo>
                  <a:cubicBezTo>
                    <a:pt x="1257396" y="838227"/>
                    <a:pt x="1258667" y="870491"/>
                    <a:pt x="1259937" y="905315"/>
                  </a:cubicBezTo>
                  <a:cubicBezTo>
                    <a:pt x="1259937" y="926905"/>
                    <a:pt x="1259937" y="940875"/>
                    <a:pt x="1259937" y="965005"/>
                  </a:cubicBezTo>
                  <a:cubicBezTo>
                    <a:pt x="1237076" y="965005"/>
                    <a:pt x="1216757" y="966275"/>
                    <a:pt x="1197907" y="965005"/>
                  </a:cubicBezTo>
                  <a:cubicBezTo>
                    <a:pt x="1138724" y="959925"/>
                    <a:pt x="1078630" y="966275"/>
                    <a:pt x="1019447" y="961195"/>
                  </a:cubicBezTo>
                  <a:cubicBezTo>
                    <a:pt x="983937" y="957385"/>
                    <a:pt x="949337" y="959925"/>
                    <a:pt x="913827" y="957385"/>
                  </a:cubicBezTo>
                  <a:cubicBezTo>
                    <a:pt x="897438" y="956115"/>
                    <a:pt x="881049" y="954845"/>
                    <a:pt x="864660" y="953575"/>
                  </a:cubicBezTo>
                  <a:cubicBezTo>
                    <a:pt x="854644" y="953575"/>
                    <a:pt x="845539" y="954845"/>
                    <a:pt x="835523" y="954845"/>
                  </a:cubicBezTo>
                  <a:cubicBezTo>
                    <a:pt x="810029" y="953575"/>
                    <a:pt x="739920" y="954845"/>
                    <a:pt x="714426" y="953575"/>
                  </a:cubicBezTo>
                  <a:cubicBezTo>
                    <a:pt x="696215" y="952305"/>
                    <a:pt x="332011" y="961195"/>
                    <a:pt x="313801" y="959925"/>
                  </a:cubicBezTo>
                  <a:cubicBezTo>
                    <a:pt x="309248" y="959925"/>
                    <a:pt x="303785" y="961195"/>
                    <a:pt x="299233" y="961195"/>
                  </a:cubicBezTo>
                  <a:cubicBezTo>
                    <a:pt x="288307" y="961195"/>
                    <a:pt x="278291" y="962465"/>
                    <a:pt x="267365" y="962465"/>
                  </a:cubicBezTo>
                  <a:cubicBezTo>
                    <a:pt x="240049" y="962465"/>
                    <a:pt x="213645" y="961195"/>
                    <a:pt x="186329" y="959925"/>
                  </a:cubicBezTo>
                  <a:cubicBezTo>
                    <a:pt x="169940" y="958655"/>
                    <a:pt x="153551" y="957385"/>
                    <a:pt x="138072" y="956115"/>
                  </a:cubicBezTo>
                  <a:cubicBezTo>
                    <a:pt x="108936" y="954845"/>
                    <a:pt x="79800" y="953575"/>
                    <a:pt x="48260" y="953575"/>
                  </a:cubicBezTo>
                  <a:cubicBezTo>
                    <a:pt x="38100" y="953575"/>
                    <a:pt x="29210" y="953575"/>
                    <a:pt x="19050" y="952305"/>
                  </a:cubicBezTo>
                  <a:cubicBezTo>
                    <a:pt x="10160" y="951035"/>
                    <a:pt x="5080" y="944685"/>
                    <a:pt x="7620" y="935795"/>
                  </a:cubicBezTo>
                  <a:cubicBezTo>
                    <a:pt x="16510" y="904099"/>
                    <a:pt x="12700" y="887295"/>
                    <a:pt x="11430" y="869819"/>
                  </a:cubicBezTo>
                  <a:cubicBezTo>
                    <a:pt x="10160" y="834194"/>
                    <a:pt x="6350" y="799242"/>
                    <a:pt x="7620" y="763617"/>
                  </a:cubicBezTo>
                  <a:cubicBezTo>
                    <a:pt x="5080" y="719255"/>
                    <a:pt x="0" y="170100"/>
                    <a:pt x="7620" y="125066"/>
                  </a:cubicBezTo>
                  <a:cubicBezTo>
                    <a:pt x="8890" y="116328"/>
                    <a:pt x="7620" y="106917"/>
                    <a:pt x="8890" y="98179"/>
                  </a:cubicBezTo>
                  <a:cubicBezTo>
                    <a:pt x="10160" y="84064"/>
                    <a:pt x="12700" y="6860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948495"/>
                  </a:moveTo>
                  <a:cubicBezTo>
                    <a:pt x="1238347" y="931985"/>
                    <a:pt x="1239617" y="919285"/>
                    <a:pt x="1239617" y="906585"/>
                  </a:cubicBezTo>
                  <a:cubicBezTo>
                    <a:pt x="1238347" y="867130"/>
                    <a:pt x="1237077" y="831506"/>
                    <a:pt x="1237077" y="793192"/>
                  </a:cubicBezTo>
                  <a:cubicBezTo>
                    <a:pt x="1237077" y="775716"/>
                    <a:pt x="1239617" y="758240"/>
                    <a:pt x="1238347" y="740764"/>
                  </a:cubicBezTo>
                  <a:cubicBezTo>
                    <a:pt x="1238347" y="724632"/>
                    <a:pt x="1237077" y="707828"/>
                    <a:pt x="1235807" y="691696"/>
                  </a:cubicBezTo>
                  <a:cubicBezTo>
                    <a:pt x="1230727" y="666826"/>
                    <a:pt x="1219297" y="151952"/>
                    <a:pt x="1219297" y="127082"/>
                  </a:cubicBezTo>
                  <a:cubicBezTo>
                    <a:pt x="1216757" y="106245"/>
                    <a:pt x="1214217" y="8473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588"/>
                  </a:cubicBezTo>
                  <a:cubicBezTo>
                    <a:pt x="31750" y="78687"/>
                    <a:pt x="31750" y="90786"/>
                    <a:pt x="30480" y="102885"/>
                  </a:cubicBezTo>
                  <a:cubicBezTo>
                    <a:pt x="29210" y="123049"/>
                    <a:pt x="26670" y="142542"/>
                    <a:pt x="25400" y="162707"/>
                  </a:cubicBezTo>
                  <a:cubicBezTo>
                    <a:pt x="20320" y="184216"/>
                    <a:pt x="26670" y="709845"/>
                    <a:pt x="29210" y="731354"/>
                  </a:cubicBezTo>
                  <a:cubicBezTo>
                    <a:pt x="29210" y="754207"/>
                    <a:pt x="29210" y="777733"/>
                    <a:pt x="30480" y="800586"/>
                  </a:cubicBezTo>
                  <a:cubicBezTo>
                    <a:pt x="30480" y="817390"/>
                    <a:pt x="33020" y="834194"/>
                    <a:pt x="33020" y="850998"/>
                  </a:cubicBezTo>
                  <a:cubicBezTo>
                    <a:pt x="33020" y="869146"/>
                    <a:pt x="33020" y="887295"/>
                    <a:pt x="31750" y="906585"/>
                  </a:cubicBezTo>
                  <a:cubicBezTo>
                    <a:pt x="31750" y="910395"/>
                    <a:pt x="31750" y="912935"/>
                    <a:pt x="31750" y="916745"/>
                  </a:cubicBezTo>
                  <a:cubicBezTo>
                    <a:pt x="31750" y="926905"/>
                    <a:pt x="35560" y="930715"/>
                    <a:pt x="44450" y="930715"/>
                  </a:cubicBezTo>
                  <a:cubicBezTo>
                    <a:pt x="58858" y="930715"/>
                    <a:pt x="71605" y="931985"/>
                    <a:pt x="83442" y="931985"/>
                  </a:cubicBezTo>
                  <a:cubicBezTo>
                    <a:pt x="100741" y="931985"/>
                    <a:pt x="118952" y="929445"/>
                    <a:pt x="136251" y="931985"/>
                  </a:cubicBezTo>
                  <a:cubicBezTo>
                    <a:pt x="164477" y="935795"/>
                    <a:pt x="192703" y="938335"/>
                    <a:pt x="220929" y="937065"/>
                  </a:cubicBezTo>
                  <a:cubicBezTo>
                    <a:pt x="239139" y="935795"/>
                    <a:pt x="256439" y="938335"/>
                    <a:pt x="274649" y="938335"/>
                  </a:cubicBezTo>
                  <a:cubicBezTo>
                    <a:pt x="301054" y="938335"/>
                    <a:pt x="327459" y="937065"/>
                    <a:pt x="353863" y="938335"/>
                  </a:cubicBezTo>
                  <a:cubicBezTo>
                    <a:pt x="393015" y="939605"/>
                    <a:pt x="822776" y="929445"/>
                    <a:pt x="862839" y="931985"/>
                  </a:cubicBezTo>
                  <a:cubicBezTo>
                    <a:pt x="880139" y="933255"/>
                    <a:pt x="897438" y="934525"/>
                    <a:pt x="913827" y="934525"/>
                  </a:cubicBezTo>
                  <a:cubicBezTo>
                    <a:pt x="943874" y="937065"/>
                    <a:pt x="973011" y="933255"/>
                    <a:pt x="1003058" y="937065"/>
                  </a:cubicBezTo>
                  <a:cubicBezTo>
                    <a:pt x="1027641" y="939605"/>
                    <a:pt x="1052225" y="939605"/>
                    <a:pt x="1076809" y="942145"/>
                  </a:cubicBezTo>
                  <a:cubicBezTo>
                    <a:pt x="1113229" y="945955"/>
                    <a:pt x="1149650" y="948495"/>
                    <a:pt x="1186070" y="949765"/>
                  </a:cubicBezTo>
                  <a:cubicBezTo>
                    <a:pt x="1199728" y="949765"/>
                    <a:pt x="1216757" y="948495"/>
                    <a:pt x="1237077" y="948495"/>
                  </a:cubicBezTo>
                  <a:close/>
                </a:path>
              </a:pathLst>
            </a:custGeom>
            <a:solidFill>
              <a:srgbClr val="FED7FE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455562" y="429249"/>
            <a:ext cx="600876" cy="66764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V="1">
            <a:off x="6264992" y="4397710"/>
            <a:ext cx="972048" cy="828892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162644">
            <a:off x="6768412" y="1480287"/>
            <a:ext cx="358012" cy="165987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6856578" y="10077259"/>
            <a:ext cx="520834" cy="438448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616115" y="4759679"/>
            <a:ext cx="327770" cy="275922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252755" y="7009014"/>
            <a:ext cx="1388350" cy="88602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384618" flipH="1">
            <a:off x="283590" y="2148124"/>
            <a:ext cx="360844" cy="642929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flipH="1">
            <a:off x="6318821" y="-713015"/>
            <a:ext cx="1596348" cy="1908677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4538415" y="7730458"/>
            <a:ext cx="1607813" cy="315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>
                <a:solidFill>
                  <a:srgbClr val="000000"/>
                </a:solidFill>
                <a:latin typeface="KG Primary Penmanship"/>
              </a:rPr>
              <a:t>Notes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4024142" y="7627513"/>
            <a:ext cx="2832436" cy="2308487"/>
            <a:chOff x="0" y="0"/>
            <a:chExt cx="1254857" cy="1022731"/>
          </a:xfrm>
        </p:grpSpPr>
        <p:sp>
          <p:nvSpPr>
            <p:cNvPr id="28" name="Freeform 28"/>
            <p:cNvSpPr/>
            <p:nvPr/>
          </p:nvSpPr>
          <p:spPr>
            <a:xfrm>
              <a:off x="10160" y="16510"/>
              <a:ext cx="1231997" cy="994791"/>
            </a:xfrm>
            <a:custGeom>
              <a:avLst/>
              <a:gdLst/>
              <a:ahLst/>
              <a:cxnLst/>
              <a:rect l="l" t="t" r="r" b="b"/>
              <a:pathLst>
                <a:path w="1231997" h="994791">
                  <a:moveTo>
                    <a:pt x="1231997" y="994791"/>
                  </a:moveTo>
                  <a:lnTo>
                    <a:pt x="0" y="987171"/>
                  </a:lnTo>
                  <a:lnTo>
                    <a:pt x="0" y="358247"/>
                  </a:lnTo>
                  <a:lnTo>
                    <a:pt x="17780" y="19050"/>
                  </a:lnTo>
                  <a:lnTo>
                    <a:pt x="612136" y="0"/>
                  </a:lnTo>
                  <a:lnTo>
                    <a:pt x="1212947" y="5080"/>
                  </a:ln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-3810" y="0"/>
              <a:ext cx="1261207" cy="1021461"/>
            </a:xfrm>
            <a:custGeom>
              <a:avLst/>
              <a:gdLst/>
              <a:ahLst/>
              <a:cxnLst/>
              <a:rect l="l" t="t" r="r" b="b"/>
              <a:pathLst>
                <a:path w="1261207" h="1021461">
                  <a:moveTo>
                    <a:pt x="1226917" y="21590"/>
                  </a:moveTo>
                  <a:cubicBezTo>
                    <a:pt x="1228187" y="34290"/>
                    <a:pt x="1228187" y="44450"/>
                    <a:pt x="1229457" y="54610"/>
                  </a:cubicBezTo>
                  <a:cubicBezTo>
                    <a:pt x="1231996" y="78196"/>
                    <a:pt x="1233267" y="98254"/>
                    <a:pt x="1235807" y="117594"/>
                  </a:cubicBezTo>
                  <a:cubicBezTo>
                    <a:pt x="1235807" y="145531"/>
                    <a:pt x="1248507" y="696388"/>
                    <a:pt x="1254857" y="724325"/>
                  </a:cubicBezTo>
                  <a:cubicBezTo>
                    <a:pt x="1261207" y="766588"/>
                    <a:pt x="1257396" y="809568"/>
                    <a:pt x="1257396" y="851832"/>
                  </a:cubicBezTo>
                  <a:cubicBezTo>
                    <a:pt x="1257396" y="889081"/>
                    <a:pt x="1258667" y="923465"/>
                    <a:pt x="1259937" y="960501"/>
                  </a:cubicBezTo>
                  <a:cubicBezTo>
                    <a:pt x="1259937" y="982091"/>
                    <a:pt x="1259937" y="996061"/>
                    <a:pt x="1259937" y="1020191"/>
                  </a:cubicBezTo>
                  <a:cubicBezTo>
                    <a:pt x="1237076" y="1020191"/>
                    <a:pt x="1216757" y="1021461"/>
                    <a:pt x="1197907" y="1020191"/>
                  </a:cubicBezTo>
                  <a:cubicBezTo>
                    <a:pt x="1138724" y="1015111"/>
                    <a:pt x="1078630" y="1021461"/>
                    <a:pt x="1019447" y="1016381"/>
                  </a:cubicBezTo>
                  <a:cubicBezTo>
                    <a:pt x="983937" y="1012571"/>
                    <a:pt x="949337" y="1015111"/>
                    <a:pt x="913827" y="1012571"/>
                  </a:cubicBezTo>
                  <a:cubicBezTo>
                    <a:pt x="897438" y="1011301"/>
                    <a:pt x="881049" y="1010031"/>
                    <a:pt x="864660" y="1008761"/>
                  </a:cubicBezTo>
                  <a:cubicBezTo>
                    <a:pt x="854644" y="1008761"/>
                    <a:pt x="845539" y="1010031"/>
                    <a:pt x="835523" y="1010031"/>
                  </a:cubicBezTo>
                  <a:cubicBezTo>
                    <a:pt x="810029" y="1008761"/>
                    <a:pt x="739920" y="1010031"/>
                    <a:pt x="714426" y="1008761"/>
                  </a:cubicBezTo>
                  <a:cubicBezTo>
                    <a:pt x="696215" y="1007491"/>
                    <a:pt x="332011" y="1016381"/>
                    <a:pt x="313801" y="1015111"/>
                  </a:cubicBezTo>
                  <a:cubicBezTo>
                    <a:pt x="309248" y="1015111"/>
                    <a:pt x="303785" y="1016381"/>
                    <a:pt x="299233" y="1016381"/>
                  </a:cubicBezTo>
                  <a:cubicBezTo>
                    <a:pt x="288307" y="1016381"/>
                    <a:pt x="278291" y="1017651"/>
                    <a:pt x="267365" y="1017651"/>
                  </a:cubicBezTo>
                  <a:cubicBezTo>
                    <a:pt x="240049" y="1017651"/>
                    <a:pt x="213645" y="1016381"/>
                    <a:pt x="186329" y="1015111"/>
                  </a:cubicBezTo>
                  <a:cubicBezTo>
                    <a:pt x="169940" y="1013841"/>
                    <a:pt x="153551" y="1012571"/>
                    <a:pt x="138072" y="1011301"/>
                  </a:cubicBezTo>
                  <a:cubicBezTo>
                    <a:pt x="108936" y="1010031"/>
                    <a:pt x="79800" y="1008761"/>
                    <a:pt x="48260" y="1008761"/>
                  </a:cubicBezTo>
                  <a:cubicBezTo>
                    <a:pt x="38100" y="1008761"/>
                    <a:pt x="29210" y="1008761"/>
                    <a:pt x="19050" y="1007491"/>
                  </a:cubicBezTo>
                  <a:cubicBezTo>
                    <a:pt x="10160" y="1006221"/>
                    <a:pt x="5080" y="999871"/>
                    <a:pt x="7620" y="990981"/>
                  </a:cubicBezTo>
                  <a:cubicBezTo>
                    <a:pt x="16510" y="959281"/>
                    <a:pt x="12700" y="941373"/>
                    <a:pt x="11430" y="922748"/>
                  </a:cubicBezTo>
                  <a:cubicBezTo>
                    <a:pt x="10160" y="884783"/>
                    <a:pt x="6350" y="847534"/>
                    <a:pt x="7620" y="809568"/>
                  </a:cubicBezTo>
                  <a:cubicBezTo>
                    <a:pt x="5080" y="762291"/>
                    <a:pt x="0" y="177050"/>
                    <a:pt x="7620" y="129056"/>
                  </a:cubicBezTo>
                  <a:cubicBezTo>
                    <a:pt x="8890" y="119743"/>
                    <a:pt x="7620" y="109715"/>
                    <a:pt x="8890" y="100402"/>
                  </a:cubicBezTo>
                  <a:cubicBezTo>
                    <a:pt x="10160" y="85360"/>
                    <a:pt x="12700" y="688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037" y="30480"/>
                    <a:pt x="71605" y="29210"/>
                  </a:cubicBezTo>
                  <a:cubicBezTo>
                    <a:pt x="96189" y="25400"/>
                    <a:pt x="120773" y="22860"/>
                    <a:pt x="146267" y="20320"/>
                  </a:cubicBezTo>
                  <a:cubicBezTo>
                    <a:pt x="163567" y="17780"/>
                    <a:pt x="180866" y="16510"/>
                    <a:pt x="197255" y="13970"/>
                  </a:cubicBezTo>
                  <a:cubicBezTo>
                    <a:pt x="213645" y="11430"/>
                    <a:pt x="230944" y="8890"/>
                    <a:pt x="247334" y="8890"/>
                  </a:cubicBezTo>
                  <a:cubicBezTo>
                    <a:pt x="265544" y="7620"/>
                    <a:pt x="283754" y="10160"/>
                    <a:pt x="301964" y="8890"/>
                  </a:cubicBezTo>
                  <a:cubicBezTo>
                    <a:pt x="324727" y="8890"/>
                    <a:pt x="737188" y="6350"/>
                    <a:pt x="759951" y="5080"/>
                  </a:cubicBezTo>
                  <a:cubicBezTo>
                    <a:pt x="781803" y="3810"/>
                    <a:pt x="803656" y="2540"/>
                    <a:pt x="826418" y="2540"/>
                  </a:cubicBezTo>
                  <a:cubicBezTo>
                    <a:pt x="863749" y="1270"/>
                    <a:pt x="900170" y="0"/>
                    <a:pt x="937501" y="0"/>
                  </a:cubicBezTo>
                  <a:cubicBezTo>
                    <a:pt x="952979" y="0"/>
                    <a:pt x="969369" y="2540"/>
                    <a:pt x="984847" y="2540"/>
                  </a:cubicBezTo>
                  <a:cubicBezTo>
                    <a:pt x="1027641" y="3810"/>
                    <a:pt x="1071346" y="5080"/>
                    <a:pt x="1114140" y="7620"/>
                  </a:cubicBezTo>
                  <a:cubicBezTo>
                    <a:pt x="1136903" y="8890"/>
                    <a:pt x="1159665" y="12700"/>
                    <a:pt x="1182428" y="16510"/>
                  </a:cubicBezTo>
                  <a:cubicBezTo>
                    <a:pt x="1187891" y="16510"/>
                    <a:pt x="1193354" y="16510"/>
                    <a:pt x="1197907" y="16510"/>
                  </a:cubicBezTo>
                  <a:cubicBezTo>
                    <a:pt x="1207867" y="17780"/>
                    <a:pt x="1216757" y="20320"/>
                    <a:pt x="1226917" y="21590"/>
                  </a:cubicBezTo>
                  <a:close/>
                  <a:moveTo>
                    <a:pt x="1237077" y="1003681"/>
                  </a:moveTo>
                  <a:cubicBezTo>
                    <a:pt x="1238347" y="987171"/>
                    <a:pt x="1239617" y="974471"/>
                    <a:pt x="1239617" y="961771"/>
                  </a:cubicBezTo>
                  <a:cubicBezTo>
                    <a:pt x="1238347" y="919883"/>
                    <a:pt x="1237077" y="881917"/>
                    <a:pt x="1237077" y="841087"/>
                  </a:cubicBezTo>
                  <a:cubicBezTo>
                    <a:pt x="1237077" y="822462"/>
                    <a:pt x="1239617" y="803838"/>
                    <a:pt x="1238347" y="785213"/>
                  </a:cubicBezTo>
                  <a:cubicBezTo>
                    <a:pt x="1238347" y="768021"/>
                    <a:pt x="1237077" y="750113"/>
                    <a:pt x="1235807" y="732921"/>
                  </a:cubicBezTo>
                  <a:cubicBezTo>
                    <a:pt x="1230727" y="706417"/>
                    <a:pt x="1219297" y="157709"/>
                    <a:pt x="1219297" y="131205"/>
                  </a:cubicBezTo>
                  <a:cubicBezTo>
                    <a:pt x="1216757" y="108998"/>
                    <a:pt x="1214217" y="86076"/>
                    <a:pt x="1211677" y="63500"/>
                  </a:cubicBezTo>
                  <a:cubicBezTo>
                    <a:pt x="1210407" y="44450"/>
                    <a:pt x="1209137" y="43180"/>
                    <a:pt x="1195175" y="41910"/>
                  </a:cubicBezTo>
                  <a:cubicBezTo>
                    <a:pt x="1192444" y="41910"/>
                    <a:pt x="1190623" y="41910"/>
                    <a:pt x="1187891" y="40640"/>
                  </a:cubicBezTo>
                  <a:cubicBezTo>
                    <a:pt x="1165128" y="36830"/>
                    <a:pt x="1141455" y="31750"/>
                    <a:pt x="1118692" y="30480"/>
                  </a:cubicBezTo>
                  <a:cubicBezTo>
                    <a:pt x="1063151" y="26670"/>
                    <a:pt x="1006700" y="25400"/>
                    <a:pt x="951158" y="22860"/>
                  </a:cubicBezTo>
                  <a:cubicBezTo>
                    <a:pt x="942964" y="22860"/>
                    <a:pt x="933859" y="22860"/>
                    <a:pt x="925664" y="22860"/>
                  </a:cubicBezTo>
                  <a:cubicBezTo>
                    <a:pt x="912006" y="22860"/>
                    <a:pt x="898349" y="22860"/>
                    <a:pt x="885602" y="22860"/>
                  </a:cubicBezTo>
                  <a:cubicBezTo>
                    <a:pt x="856465" y="22860"/>
                    <a:pt x="827329" y="22860"/>
                    <a:pt x="799103" y="24130"/>
                  </a:cubicBezTo>
                  <a:cubicBezTo>
                    <a:pt x="774519" y="25400"/>
                    <a:pt x="360237" y="29210"/>
                    <a:pt x="335653" y="29210"/>
                  </a:cubicBezTo>
                  <a:cubicBezTo>
                    <a:pt x="295591" y="29210"/>
                    <a:pt x="255528" y="26670"/>
                    <a:pt x="215466" y="33020"/>
                  </a:cubicBezTo>
                  <a:cubicBezTo>
                    <a:pt x="194524" y="36830"/>
                    <a:pt x="174493" y="36830"/>
                    <a:pt x="154461" y="38100"/>
                  </a:cubicBezTo>
                  <a:cubicBezTo>
                    <a:pt x="119862" y="41910"/>
                    <a:pt x="85263" y="45720"/>
                    <a:pt x="49530" y="50800"/>
                  </a:cubicBezTo>
                  <a:cubicBezTo>
                    <a:pt x="36830" y="50800"/>
                    <a:pt x="34290" y="53340"/>
                    <a:pt x="33020" y="66735"/>
                  </a:cubicBezTo>
                  <a:cubicBezTo>
                    <a:pt x="31750" y="79629"/>
                    <a:pt x="31750" y="92523"/>
                    <a:pt x="30480" y="105417"/>
                  </a:cubicBezTo>
                  <a:cubicBezTo>
                    <a:pt x="29210" y="126907"/>
                    <a:pt x="26670" y="147680"/>
                    <a:pt x="25400" y="169170"/>
                  </a:cubicBezTo>
                  <a:cubicBezTo>
                    <a:pt x="20320" y="192093"/>
                    <a:pt x="26670" y="752262"/>
                    <a:pt x="29210" y="775184"/>
                  </a:cubicBezTo>
                  <a:cubicBezTo>
                    <a:pt x="29210" y="799540"/>
                    <a:pt x="29210" y="824611"/>
                    <a:pt x="30480" y="848966"/>
                  </a:cubicBezTo>
                  <a:cubicBezTo>
                    <a:pt x="30480" y="866875"/>
                    <a:pt x="33020" y="884783"/>
                    <a:pt x="33020" y="902691"/>
                  </a:cubicBezTo>
                  <a:cubicBezTo>
                    <a:pt x="33020" y="922032"/>
                    <a:pt x="33020" y="941373"/>
                    <a:pt x="31750" y="961771"/>
                  </a:cubicBezTo>
                  <a:cubicBezTo>
                    <a:pt x="31750" y="965581"/>
                    <a:pt x="31750" y="968121"/>
                    <a:pt x="31750" y="971931"/>
                  </a:cubicBezTo>
                  <a:cubicBezTo>
                    <a:pt x="31750" y="982091"/>
                    <a:pt x="35560" y="985901"/>
                    <a:pt x="44450" y="985901"/>
                  </a:cubicBezTo>
                  <a:cubicBezTo>
                    <a:pt x="58858" y="985901"/>
                    <a:pt x="71605" y="987171"/>
                    <a:pt x="83442" y="987171"/>
                  </a:cubicBezTo>
                  <a:cubicBezTo>
                    <a:pt x="100741" y="987171"/>
                    <a:pt x="118952" y="984631"/>
                    <a:pt x="136251" y="987171"/>
                  </a:cubicBezTo>
                  <a:cubicBezTo>
                    <a:pt x="164477" y="990981"/>
                    <a:pt x="192703" y="993521"/>
                    <a:pt x="220929" y="992251"/>
                  </a:cubicBezTo>
                  <a:cubicBezTo>
                    <a:pt x="239139" y="990981"/>
                    <a:pt x="256439" y="993521"/>
                    <a:pt x="274649" y="993521"/>
                  </a:cubicBezTo>
                  <a:cubicBezTo>
                    <a:pt x="301054" y="993521"/>
                    <a:pt x="327459" y="992251"/>
                    <a:pt x="353863" y="993521"/>
                  </a:cubicBezTo>
                  <a:cubicBezTo>
                    <a:pt x="393015" y="994791"/>
                    <a:pt x="822776" y="984631"/>
                    <a:pt x="862839" y="987171"/>
                  </a:cubicBezTo>
                  <a:cubicBezTo>
                    <a:pt x="880139" y="988441"/>
                    <a:pt x="897438" y="989711"/>
                    <a:pt x="913827" y="989711"/>
                  </a:cubicBezTo>
                  <a:cubicBezTo>
                    <a:pt x="943874" y="992251"/>
                    <a:pt x="973011" y="988441"/>
                    <a:pt x="1003058" y="992251"/>
                  </a:cubicBezTo>
                  <a:cubicBezTo>
                    <a:pt x="1027641" y="994791"/>
                    <a:pt x="1052225" y="994791"/>
                    <a:pt x="1076809" y="997331"/>
                  </a:cubicBezTo>
                  <a:cubicBezTo>
                    <a:pt x="1113229" y="1001141"/>
                    <a:pt x="1149650" y="1003681"/>
                    <a:pt x="1186070" y="1004951"/>
                  </a:cubicBezTo>
                  <a:cubicBezTo>
                    <a:pt x="1199728" y="1004951"/>
                    <a:pt x="1216757" y="1003681"/>
                    <a:pt x="1237077" y="1003681"/>
                  </a:cubicBezTo>
                  <a:close/>
                </a:path>
              </a:pathLst>
            </a:custGeom>
            <a:solidFill>
              <a:srgbClr val="D0EBC8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0" name="Picture 30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54123" y="3386229"/>
            <a:ext cx="176913" cy="929864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908795" y="5096618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9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23rd November 2026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932190" y="7780412"/>
            <a:ext cx="2490934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5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7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December 2026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4024142" y="2622488"/>
            <a:ext cx="2593243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8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16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November 2026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024142" y="5188501"/>
            <a:ext cx="2593243" cy="987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4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30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November 2026</a:t>
            </a:r>
          </a:p>
          <a:p>
            <a:pPr algn="ctr">
              <a:lnSpc>
                <a:spcPts val="2572"/>
              </a:lnSpc>
            </a:pPr>
            <a:endParaRPr lang="en-US" sz="1837" dirty="0">
              <a:solidFill>
                <a:srgbClr val="000000"/>
              </a:solidFill>
              <a:latin typeface="KG Primary Penmanship"/>
            </a:endParaRPr>
          </a:p>
        </p:txBody>
      </p:sp>
      <p:pic>
        <p:nvPicPr>
          <p:cNvPr id="35" name="Picture 35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47704" y="3386228"/>
            <a:ext cx="198847" cy="1045147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57014" y="5975903"/>
            <a:ext cx="198847" cy="1045147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67570" y="5975903"/>
            <a:ext cx="198847" cy="1045147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932190" y="8640496"/>
            <a:ext cx="198847" cy="1045147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9826" b="38386"/>
          <a:stretch>
            <a:fillRect/>
          </a:stretch>
        </p:blipFill>
        <p:spPr>
          <a:xfrm>
            <a:off x="4167570" y="8537725"/>
            <a:ext cx="198847" cy="1045147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6758539" y="136182"/>
            <a:ext cx="583976" cy="793162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63574" y="9722545"/>
            <a:ext cx="583976" cy="793162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>
          <a:xfrm rot="-1558110">
            <a:off x="1465035" y="140267"/>
            <a:ext cx="584062" cy="452648"/>
          </a:xfrm>
          <a:prstGeom prst="rect">
            <a:avLst/>
          </a:prstGeom>
        </p:spPr>
      </p:pic>
      <p:sp>
        <p:nvSpPr>
          <p:cNvPr id="43" name="TextBox 43"/>
          <p:cNvSpPr txBox="1"/>
          <p:nvPr/>
        </p:nvSpPr>
        <p:spPr>
          <a:xfrm>
            <a:off x="252756" y="237694"/>
            <a:ext cx="6444574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Autumn term 2</a:t>
            </a:r>
          </a:p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Homework Planner</a:t>
            </a:r>
          </a:p>
          <a:p>
            <a:pPr algn="ctr"/>
            <a:r>
              <a:rPr lang="en-US" sz="3600" dirty="0">
                <a:solidFill>
                  <a:srgbClr val="4B8FC6"/>
                </a:solidFill>
                <a:latin typeface="Lucky Bones"/>
              </a:rPr>
              <a:t>Due dates:</a:t>
            </a:r>
          </a:p>
          <a:p>
            <a:pPr algn="ctr"/>
            <a:r>
              <a:rPr lang="en-US" sz="2400" dirty="0">
                <a:solidFill>
                  <a:srgbClr val="4B8FC6"/>
                </a:solidFill>
                <a:latin typeface="Lucky Bones"/>
              </a:rPr>
              <a:t>Ongoing: spellings, Spelling Shed, Doodlemaths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932190" y="2622488"/>
            <a:ext cx="2490934" cy="65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Week 7 </a:t>
            </a:r>
          </a:p>
          <a:p>
            <a:pPr algn="ctr">
              <a:lnSpc>
                <a:spcPts val="2572"/>
              </a:lnSpc>
            </a:pP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Due 19</a:t>
            </a:r>
            <a:r>
              <a:rPr lang="en-US" sz="1837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7" dirty="0">
                <a:solidFill>
                  <a:srgbClr val="000000"/>
                </a:solidFill>
                <a:latin typeface="KG Primary Penmanship"/>
              </a:rPr>
              <a:t> October 2026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177995" y="7700461"/>
            <a:ext cx="2545580" cy="654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75"/>
              </a:lnSpc>
              <a:spcBef>
                <a:spcPct val="0"/>
              </a:spcBef>
            </a:pP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Week 6</a:t>
            </a:r>
          </a:p>
          <a:p>
            <a:pPr algn="ctr">
              <a:lnSpc>
                <a:spcPts val="2575"/>
              </a:lnSpc>
              <a:spcBef>
                <a:spcPct val="0"/>
              </a:spcBef>
            </a:pP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Due 14</a:t>
            </a:r>
            <a:r>
              <a:rPr lang="en-US" sz="1839" baseline="30000" dirty="0">
                <a:solidFill>
                  <a:srgbClr val="000000"/>
                </a:solidFill>
                <a:latin typeface="KG Primary Penmanship"/>
              </a:rPr>
              <a:t>th</a:t>
            </a:r>
            <a:r>
              <a:rPr lang="en-US" sz="1839" dirty="0">
                <a:solidFill>
                  <a:srgbClr val="000000"/>
                </a:solidFill>
                <a:latin typeface="KG Primary Penmanship"/>
              </a:rPr>
              <a:t> December 2026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194860" y="3208143"/>
            <a:ext cx="2347565" cy="652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endParaRPr lang="en-US" sz="1500" dirty="0">
              <a:solidFill>
                <a:srgbClr val="000000"/>
              </a:solidFill>
              <a:latin typeface="Open Sans Light"/>
            </a:endParaRPr>
          </a:p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11 – 13</a:t>
            </a:r>
          </a:p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Arithmetic CGP 14 -15</a:t>
            </a:r>
            <a:endParaRPr lang="en-US" sz="15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39C5C78-5BB3-3F18-63F9-112EE6C9E620}"/>
              </a:ext>
            </a:extLst>
          </p:cNvPr>
          <p:cNvSpPr txBox="1"/>
          <p:nvPr/>
        </p:nvSpPr>
        <p:spPr>
          <a:xfrm>
            <a:off x="1177170" y="5839136"/>
            <a:ext cx="3958542" cy="616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14 - 16</a:t>
            </a:r>
          </a:p>
          <a:p>
            <a:pPr>
              <a:lnSpc>
                <a:spcPts val="2100"/>
              </a:lnSpc>
            </a:pPr>
            <a:endParaRPr lang="en-US" sz="1600" dirty="0">
              <a:solidFill>
                <a:srgbClr val="000000"/>
              </a:solidFill>
              <a:latin typeface="Open Sans Light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CA296BB-5D7F-569A-02D2-BDE6D8368119}"/>
              </a:ext>
            </a:extLst>
          </p:cNvPr>
          <p:cNvSpPr txBox="1"/>
          <p:nvPr/>
        </p:nvSpPr>
        <p:spPr>
          <a:xfrm>
            <a:off x="1146688" y="8574768"/>
            <a:ext cx="3958542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Reading CGP 17 - 19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74A5E3-32D9-8FCB-4669-90F05948DD35}"/>
              </a:ext>
            </a:extLst>
          </p:cNvPr>
          <p:cNvSpPr txBox="1"/>
          <p:nvPr/>
        </p:nvSpPr>
        <p:spPr>
          <a:xfrm>
            <a:off x="4382369" y="3377765"/>
            <a:ext cx="3958542" cy="885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000000"/>
                </a:solidFill>
                <a:latin typeface="Open Sans Light"/>
              </a:rPr>
              <a:t>Grammar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CGP 14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- 17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16 -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17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FD42730-A79A-4000-4FEB-2E5862B844B8}"/>
              </a:ext>
            </a:extLst>
          </p:cNvPr>
          <p:cNvSpPr txBox="1"/>
          <p:nvPr/>
        </p:nvSpPr>
        <p:spPr>
          <a:xfrm>
            <a:off x="4358659" y="5891445"/>
            <a:ext cx="4161098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Grammar CGP 21 - 24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7796F67-4A10-F901-3E50-6225762B0E34}"/>
              </a:ext>
            </a:extLst>
          </p:cNvPr>
          <p:cNvSpPr txBox="1"/>
          <p:nvPr/>
        </p:nvSpPr>
        <p:spPr>
          <a:xfrm>
            <a:off x="4333851" y="8484501"/>
            <a:ext cx="4265270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Grammar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-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C148F31-02B7-A80F-CD6F-E04F014FDE60}"/>
              </a:ext>
            </a:extLst>
          </p:cNvPr>
          <p:cNvSpPr txBox="1"/>
          <p:nvPr/>
        </p:nvSpPr>
        <p:spPr>
          <a:xfrm>
            <a:off x="1172422" y="6274811"/>
            <a:ext cx="4334718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18 - 19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46F3603-D3F8-CFFB-C986-06D87D3F6869}"/>
              </a:ext>
            </a:extLst>
          </p:cNvPr>
          <p:cNvSpPr txBox="1"/>
          <p:nvPr/>
        </p:nvSpPr>
        <p:spPr>
          <a:xfrm>
            <a:off x="4326916" y="6260038"/>
            <a:ext cx="4334718" cy="616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20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- 21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B66D2AD-2E95-FC42-6E80-BA1F7FA838B4}"/>
              </a:ext>
            </a:extLst>
          </p:cNvPr>
          <p:cNvSpPr txBox="1"/>
          <p:nvPr/>
        </p:nvSpPr>
        <p:spPr>
          <a:xfrm>
            <a:off x="1130820" y="8916640"/>
            <a:ext cx="4340506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- 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23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3EBD5ED-BB18-90C4-A659-9BD52572E617}"/>
              </a:ext>
            </a:extLst>
          </p:cNvPr>
          <p:cNvSpPr txBox="1"/>
          <p:nvPr/>
        </p:nvSpPr>
        <p:spPr>
          <a:xfrm>
            <a:off x="4346551" y="8846831"/>
            <a:ext cx="4340506" cy="347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Arithmetic CGP 24</a:t>
            </a:r>
            <a:r>
              <a:rPr lang="en-US" sz="1600" dirty="0">
                <a:solidFill>
                  <a:srgbClr val="000000"/>
                </a:solidFill>
                <a:latin typeface="Open Sans Light"/>
              </a:rPr>
              <a:t> - 25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172524c-3ed8-4d05-8013-1be75c9ff0a1">
      <Terms xmlns="http://schemas.microsoft.com/office/infopath/2007/PartnerControls"/>
    </lcf76f155ced4ddcb4097134ff3c332f>
    <TaxCatchAll xmlns="64cdc378-8a95-4aa5-864a-45ce90952a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0A9C78971E8B46BB70BBDE0579A70D" ma:contentTypeVersion="14" ma:contentTypeDescription="Create a new document." ma:contentTypeScope="" ma:versionID="1a4a1bc93eb9adb7764d5304cdad116b">
  <xsd:schema xmlns:xsd="http://www.w3.org/2001/XMLSchema" xmlns:xs="http://www.w3.org/2001/XMLSchema" xmlns:p="http://schemas.microsoft.com/office/2006/metadata/properties" xmlns:ns2="c172524c-3ed8-4d05-8013-1be75c9ff0a1" xmlns:ns3="64cdc378-8a95-4aa5-864a-45ce90952ac4" targetNamespace="http://schemas.microsoft.com/office/2006/metadata/properties" ma:root="true" ma:fieldsID="50734b009c3e4838171422aeda371906" ns2:_="" ns3:_="">
    <xsd:import namespace="c172524c-3ed8-4d05-8013-1be75c9ff0a1"/>
    <xsd:import namespace="64cdc378-8a95-4aa5-864a-45ce90952a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72524c-3ed8-4d05-8013-1be75c9ff0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6eebefc-da06-4060-b0ee-af1a38e992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cdc378-8a95-4aa5-864a-45ce90952ac4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693a129f-1067-467e-be19-614f285b02e6}" ma:internalName="TaxCatchAll" ma:showField="CatchAllData" ma:web="64cdc378-8a95-4aa5-864a-45ce90952a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2A7DF1-2D9D-41F8-8707-A3D8A20DFA1C}">
  <ds:schemaRefs>
    <ds:schemaRef ds:uri="http://purl.org/dc/terms/"/>
    <ds:schemaRef ds:uri="64cdc378-8a95-4aa5-864a-45ce90952ac4"/>
    <ds:schemaRef ds:uri="http://purl.org/dc/elements/1.1/"/>
    <ds:schemaRef ds:uri="http://schemas.microsoft.com/office/2006/documentManagement/types"/>
    <ds:schemaRef ds:uri="http://www.w3.org/XML/1998/namespace"/>
    <ds:schemaRef ds:uri="http://purl.org/dc/dcmitype/"/>
    <ds:schemaRef ds:uri="c172524c-3ed8-4d05-8013-1be75c9ff0a1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33C056C-F394-427B-A421-B29F04528D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194D63-946C-4B21-9668-7F28EA0CCFC5}"/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224</Words>
  <Application>Microsoft Office PowerPoint</Application>
  <PresentationFormat>Custom</PresentationFormat>
  <Paragraphs>64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Open Sans Light</vt:lpstr>
      <vt:lpstr>Calibri</vt:lpstr>
      <vt:lpstr>KG Primary Penmanship</vt:lpstr>
      <vt:lpstr>Arial</vt:lpstr>
      <vt:lpstr>Lucky Bones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Homework Planner 2022 - 2023</dc:title>
  <dc:creator>Jennifer Riach</dc:creator>
  <cp:lastModifiedBy>Paige McDonald (CTK)</cp:lastModifiedBy>
  <cp:revision>7</cp:revision>
  <dcterms:created xsi:type="dcterms:W3CDTF">2006-08-16T00:00:00Z</dcterms:created>
  <dcterms:modified xsi:type="dcterms:W3CDTF">2026-08-20T14:10:53Z</dcterms:modified>
  <dc:identifier>DAFIY2H5FHg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0x010100740A9C78971E8B46BB70BBDE0579A70D</vt:lpwstr>
  </property>
  <property fmtid="{D5CDD505-2E9C-101B-9397-08002B2CF9AE}" pid="3" name="Order">
    <vt:r8>428200</vt:r8>
  </property>
  <property fmtid="{D5CDD505-2E9C-101B-9397-08002B2CF9AE}" pid="4" name="MediaServiceImageTags">
    <vt:lpwstr/>
  </property>
</Properties>
</file>