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3"/>
  </p:sldMasterIdLst>
  <p:notesMasterIdLst>
    <p:notesMasterId r:id="rId5"/>
  </p:notesMasterIdLst>
  <p:sldIdLst>
    <p:sldId id="256" r:id="rId4"/>
  </p:sldIdLst>
  <p:sldSz cx="7556500" cy="10693400"/>
  <p:notesSz cx="6797675" cy="9926638"/>
  <p:embeddedFontLst>
    <p:embeddedFont>
      <p:font typeface="KG Primary Penmanship" panose="020B0604020202020204" charset="0"/>
      <p:regular r:id="rId6"/>
    </p:embeddedFont>
    <p:embeddedFont>
      <p:font typeface="Lucky Bones" panose="020B0604020202020204" charset="0"/>
      <p:regular r:id="rId7"/>
    </p:embeddedFont>
    <p:embeddedFont>
      <p:font typeface="Open Sans Light" panose="020B0306030504020204" pitchFamily="3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2364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3" Type="http://schemas.openxmlformats.org/officeDocument/2006/relationships/slideMaster" Target="slideMasters/slideMaster1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notesMaster" Target="notesMasters/notesMaster1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D641F-95CD-42F3-8AE8-B5F1E575BABE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97B9F-F5CF-4A76-B56B-78DE5FFAA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8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6 and 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97B9F-F5CF-4A76-B56B-78DE5FFAA9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hyperlink" Target="https://www.peel-park.lancsngfl.ac.uk/attachments/download.asp?file=63&amp;type=pdf" TargetMode="External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Relationship Id="rId22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3680" y="2469588"/>
            <a:ext cx="2832436" cy="2183922"/>
            <a:chOff x="0" y="0"/>
            <a:chExt cx="1254857" cy="967545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56000" y="5035602"/>
            <a:ext cx="2832436" cy="2183922"/>
            <a:chOff x="0" y="0"/>
            <a:chExt cx="1254857" cy="967545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44294" y="8886659"/>
            <a:ext cx="2311383" cy="1721980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3971564" y="2469588"/>
            <a:ext cx="2832436" cy="2183922"/>
            <a:chOff x="0" y="0"/>
            <a:chExt cx="1254857" cy="967545"/>
          </a:xfrm>
        </p:grpSpPr>
        <p:sp>
          <p:nvSpPr>
            <p:cNvPr id="13" name="Freeform 13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772250" y="5035602"/>
            <a:ext cx="2986290" cy="2574888"/>
            <a:chOff x="0" y="0"/>
            <a:chExt cx="1254857" cy="967545"/>
          </a:xfrm>
        </p:grpSpPr>
        <p:sp>
          <p:nvSpPr>
            <p:cNvPr id="16" name="Freeform 16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455562" y="429249"/>
            <a:ext cx="600876" cy="66764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flipV="1">
            <a:off x="6264992" y="4397710"/>
            <a:ext cx="972048" cy="828892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162644">
            <a:off x="6768412" y="1480287"/>
            <a:ext cx="358012" cy="165987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6856578" y="10077259"/>
            <a:ext cx="520834" cy="438448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3616115" y="4759679"/>
            <a:ext cx="327770" cy="275922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252755" y="7009014"/>
            <a:ext cx="1388350" cy="88602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 rot="1384618" flipH="1">
            <a:off x="283590" y="2148124"/>
            <a:ext cx="360844" cy="642929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flipH="1">
            <a:off x="6318821" y="-713015"/>
            <a:ext cx="1596348" cy="1908677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 r="9826" b="38386"/>
          <a:stretch>
            <a:fillRect/>
          </a:stretch>
        </p:blipFill>
        <p:spPr>
          <a:xfrm>
            <a:off x="954123" y="3386229"/>
            <a:ext cx="176913" cy="929864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932190" y="5188501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3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29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April 2024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024142" y="2622488"/>
            <a:ext cx="2593243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2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22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nd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April 2024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4024142" y="5188501"/>
            <a:ext cx="2593243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4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7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May 2024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pic>
        <p:nvPicPr>
          <p:cNvPr id="35" name="Picture 3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 r="9826" b="38386"/>
          <a:stretch>
            <a:fillRect/>
          </a:stretch>
        </p:blipFill>
        <p:spPr>
          <a:xfrm>
            <a:off x="4147704" y="3386228"/>
            <a:ext cx="198847" cy="1045147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 r="9826" b="38386"/>
          <a:stretch>
            <a:fillRect/>
          </a:stretch>
        </p:blipFill>
        <p:spPr>
          <a:xfrm>
            <a:off x="957014" y="5975903"/>
            <a:ext cx="198847" cy="104514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 r="9826" b="38386"/>
          <a:stretch>
            <a:fillRect/>
          </a:stretch>
        </p:blipFill>
        <p:spPr>
          <a:xfrm>
            <a:off x="4167570" y="5975903"/>
            <a:ext cx="198847" cy="1045147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6758539" y="136182"/>
            <a:ext cx="583976" cy="793162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63574" y="9722545"/>
            <a:ext cx="583976" cy="793162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 rot="-1558110">
            <a:off x="1465035" y="140267"/>
            <a:ext cx="584062" cy="452648"/>
          </a:xfrm>
          <a:prstGeom prst="rect">
            <a:avLst/>
          </a:prstGeom>
        </p:spPr>
      </p:pic>
      <p:sp>
        <p:nvSpPr>
          <p:cNvPr id="43" name="TextBox 43"/>
          <p:cNvSpPr txBox="1"/>
          <p:nvPr/>
        </p:nvSpPr>
        <p:spPr>
          <a:xfrm>
            <a:off x="694790" y="237694"/>
            <a:ext cx="6002539" cy="1696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05"/>
              </a:lnSpc>
            </a:pPr>
            <a:r>
              <a:rPr lang="en-US" sz="4932" dirty="0">
                <a:solidFill>
                  <a:srgbClr val="4B8FC6"/>
                </a:solidFill>
                <a:latin typeface="Lucky Bones"/>
              </a:rPr>
              <a:t>Summer term Homework Planner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942807" y="2411418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1 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15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April 2024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4413431" y="3253170"/>
            <a:ext cx="2506688" cy="14185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Rising Stars Grammar -  26&amp;27</a:t>
            </a:r>
          </a:p>
          <a:p>
            <a:pPr>
              <a:lnSpc>
                <a:spcPts val="70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Rising Stars Maths – 26&amp;27</a:t>
            </a: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Spelling Shed weekly spellings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261988" y="3090401"/>
            <a:ext cx="2154579" cy="1591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Mathsflex</a:t>
            </a:r>
          </a:p>
          <a:p>
            <a:pPr>
              <a:lnSpc>
                <a:spcPts val="98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Reading Rising stars- 29&amp;30</a:t>
            </a: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Spelling Shed weekly spellings</a:t>
            </a:r>
          </a:p>
          <a:p>
            <a:pPr>
              <a:lnSpc>
                <a:spcPts val="70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1268545" y="5856588"/>
            <a:ext cx="2154579" cy="1328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Mathsflex</a:t>
            </a: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Reading Rising Stars – 30&amp;31</a:t>
            </a: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Spelling Shed weekly spellings</a:t>
            </a:r>
          </a:p>
        </p:txBody>
      </p:sp>
      <p:sp>
        <p:nvSpPr>
          <p:cNvPr id="52" name="TextBox 46">
            <a:extLst>
              <a:ext uri="{FF2B5EF4-FFF2-40B4-BE49-F238E27FC236}">
                <a16:creationId xmlns:a16="http://schemas.microsoft.com/office/drawing/2014/main" id="{3EC34BCA-B56C-BB66-D4A7-EA22AE2ACDFF}"/>
              </a:ext>
            </a:extLst>
          </p:cNvPr>
          <p:cNvSpPr txBox="1"/>
          <p:nvPr/>
        </p:nvSpPr>
        <p:spPr>
          <a:xfrm>
            <a:off x="4401013" y="5900088"/>
            <a:ext cx="2506688" cy="19572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Rising Stars Grammar – 28&amp;29</a:t>
            </a:r>
          </a:p>
          <a:p>
            <a:pPr>
              <a:lnSpc>
                <a:spcPts val="70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Rising Stars Maths – 26&amp;27</a:t>
            </a:r>
          </a:p>
          <a:p>
            <a:pPr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 Light"/>
              </a:rPr>
              <a:t>Spelling Shed weekly spellings</a:t>
            </a:r>
          </a:p>
          <a:p>
            <a:pPr>
              <a:lnSpc>
                <a:spcPts val="210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</p:txBody>
      </p:sp>
      <p:grpSp>
        <p:nvGrpSpPr>
          <p:cNvPr id="49" name="Group 9">
            <a:extLst>
              <a:ext uri="{FF2B5EF4-FFF2-40B4-BE49-F238E27FC236}">
                <a16:creationId xmlns:a16="http://schemas.microsoft.com/office/drawing/2014/main" id="{10AA4046-8FEC-CAD0-CADF-9EC522BB2556}"/>
              </a:ext>
            </a:extLst>
          </p:cNvPr>
          <p:cNvGrpSpPr/>
          <p:nvPr/>
        </p:nvGrpSpPr>
        <p:grpSpPr>
          <a:xfrm>
            <a:off x="474776" y="7633423"/>
            <a:ext cx="6307630" cy="2308487"/>
            <a:chOff x="0" y="0"/>
            <a:chExt cx="1254857" cy="1022731"/>
          </a:xfrm>
        </p:grpSpPr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F41AFD6B-E801-0059-3554-DD6FF927E5B8}"/>
                </a:ext>
              </a:extLst>
            </p:cNvPr>
            <p:cNvSpPr/>
            <p:nvPr/>
          </p:nvSpPr>
          <p:spPr>
            <a:xfrm>
              <a:off x="10160" y="16510"/>
              <a:ext cx="1231997" cy="994791"/>
            </a:xfrm>
            <a:custGeom>
              <a:avLst/>
              <a:gdLst/>
              <a:ahLst/>
              <a:cxnLst/>
              <a:rect l="l" t="t" r="r" b="b"/>
              <a:pathLst>
                <a:path w="1231997" h="994791">
                  <a:moveTo>
                    <a:pt x="1231997" y="994791"/>
                  </a:moveTo>
                  <a:lnTo>
                    <a:pt x="0" y="987171"/>
                  </a:lnTo>
                  <a:lnTo>
                    <a:pt x="0" y="35824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r>
                <a:rPr lang="en-GB" dirty="0"/>
                <a:t>Sats revision:</a:t>
              </a:r>
            </a:p>
            <a:p>
              <a:r>
                <a:rPr lang="en-GB" b="0" i="0" dirty="0">
                  <a:effectLst/>
                  <a:latin typeface="Aptos" panose="020B0004020202020204" pitchFamily="34" charset="0"/>
                  <a:hlinkClick r:id="rId23"/>
                </a:rPr>
                <a:t>https://www.peel-park.lancsngfl.ac.uk/attachments/download.asp?file=63&amp;type=pdf</a:t>
              </a:r>
              <a:endParaRPr lang="en-GB" b="0" i="0" dirty="0">
                <a:effectLst/>
                <a:latin typeface="Aptos" panose="020B0004020202020204" pitchFamily="34" charset="0"/>
              </a:endParaRPr>
            </a:p>
            <a:p>
              <a:r>
                <a:rPr lang="en-GB" dirty="0">
                  <a:latin typeface="Aptos" panose="020B0004020202020204" pitchFamily="34" charset="0"/>
                </a:rPr>
                <a:t>Hit the button</a:t>
              </a:r>
            </a:p>
            <a:p>
              <a:r>
                <a:rPr lang="en-GB" dirty="0">
                  <a:latin typeface="Aptos" panose="020B0004020202020204" pitchFamily="34" charset="0"/>
                </a:rPr>
                <a:t>Reading</a:t>
              </a:r>
            </a:p>
            <a:p>
              <a:r>
                <a:rPr lang="en-GB" dirty="0">
                  <a:latin typeface="Aptos" panose="020B0004020202020204" pitchFamily="34" charset="0"/>
                </a:rPr>
                <a:t>Spelling Shed</a:t>
              </a:r>
            </a:p>
          </p:txBody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id="{83C58C21-B000-27B1-8D2F-DC981C6B8511}"/>
                </a:ext>
              </a:extLst>
            </p:cNvPr>
            <p:cNvSpPr/>
            <p:nvPr/>
          </p:nvSpPr>
          <p:spPr>
            <a:xfrm>
              <a:off x="-3810" y="0"/>
              <a:ext cx="1261207" cy="1021461"/>
            </a:xfrm>
            <a:custGeom>
              <a:avLst/>
              <a:gdLst/>
              <a:ahLst/>
              <a:cxnLst/>
              <a:rect l="l" t="t" r="r" b="b"/>
              <a:pathLst>
                <a:path w="1261207" h="1021461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8196"/>
                    <a:pt x="1233267" y="98254"/>
                    <a:pt x="1235807" y="117594"/>
                  </a:cubicBezTo>
                  <a:cubicBezTo>
                    <a:pt x="1235807" y="145531"/>
                    <a:pt x="1248507" y="696388"/>
                    <a:pt x="1254857" y="724325"/>
                  </a:cubicBezTo>
                  <a:cubicBezTo>
                    <a:pt x="1261207" y="766588"/>
                    <a:pt x="1257396" y="809568"/>
                    <a:pt x="1257396" y="851832"/>
                  </a:cubicBezTo>
                  <a:cubicBezTo>
                    <a:pt x="1257396" y="889081"/>
                    <a:pt x="1258667" y="923465"/>
                    <a:pt x="1259937" y="960501"/>
                  </a:cubicBezTo>
                  <a:cubicBezTo>
                    <a:pt x="1259937" y="982091"/>
                    <a:pt x="1259937" y="996061"/>
                    <a:pt x="1259937" y="1020191"/>
                  </a:cubicBezTo>
                  <a:cubicBezTo>
                    <a:pt x="1237076" y="1020191"/>
                    <a:pt x="1216757" y="1021461"/>
                    <a:pt x="1197907" y="1020191"/>
                  </a:cubicBezTo>
                  <a:cubicBezTo>
                    <a:pt x="1138724" y="1015111"/>
                    <a:pt x="1078630" y="1021461"/>
                    <a:pt x="1019447" y="1016381"/>
                  </a:cubicBezTo>
                  <a:cubicBezTo>
                    <a:pt x="983937" y="1012571"/>
                    <a:pt x="949337" y="1015111"/>
                    <a:pt x="913827" y="1012571"/>
                  </a:cubicBezTo>
                  <a:cubicBezTo>
                    <a:pt x="897438" y="1011301"/>
                    <a:pt x="881049" y="1010031"/>
                    <a:pt x="864660" y="1008761"/>
                  </a:cubicBezTo>
                  <a:cubicBezTo>
                    <a:pt x="854644" y="1008761"/>
                    <a:pt x="845539" y="1010031"/>
                    <a:pt x="835523" y="1010031"/>
                  </a:cubicBezTo>
                  <a:cubicBezTo>
                    <a:pt x="810029" y="1008761"/>
                    <a:pt x="739920" y="1010031"/>
                    <a:pt x="714426" y="1008761"/>
                  </a:cubicBezTo>
                  <a:cubicBezTo>
                    <a:pt x="696215" y="1007491"/>
                    <a:pt x="332011" y="1016381"/>
                    <a:pt x="313801" y="1015111"/>
                  </a:cubicBezTo>
                  <a:cubicBezTo>
                    <a:pt x="309248" y="1015111"/>
                    <a:pt x="303785" y="1016381"/>
                    <a:pt x="299233" y="1016381"/>
                  </a:cubicBezTo>
                  <a:cubicBezTo>
                    <a:pt x="288307" y="1016381"/>
                    <a:pt x="278291" y="1017651"/>
                    <a:pt x="267365" y="1017651"/>
                  </a:cubicBezTo>
                  <a:cubicBezTo>
                    <a:pt x="240049" y="1017651"/>
                    <a:pt x="213645" y="1016381"/>
                    <a:pt x="186329" y="1015111"/>
                  </a:cubicBezTo>
                  <a:cubicBezTo>
                    <a:pt x="169940" y="1013841"/>
                    <a:pt x="153551" y="1012571"/>
                    <a:pt x="138072" y="1011301"/>
                  </a:cubicBezTo>
                  <a:cubicBezTo>
                    <a:pt x="108936" y="1010031"/>
                    <a:pt x="79800" y="1008761"/>
                    <a:pt x="48260" y="1008761"/>
                  </a:cubicBezTo>
                  <a:cubicBezTo>
                    <a:pt x="38100" y="1008761"/>
                    <a:pt x="29210" y="1008761"/>
                    <a:pt x="19050" y="1007491"/>
                  </a:cubicBezTo>
                  <a:cubicBezTo>
                    <a:pt x="10160" y="1006221"/>
                    <a:pt x="5080" y="999871"/>
                    <a:pt x="7620" y="990981"/>
                  </a:cubicBezTo>
                  <a:cubicBezTo>
                    <a:pt x="16510" y="959281"/>
                    <a:pt x="12700" y="941373"/>
                    <a:pt x="11430" y="922748"/>
                  </a:cubicBezTo>
                  <a:cubicBezTo>
                    <a:pt x="10160" y="884783"/>
                    <a:pt x="6350" y="847534"/>
                    <a:pt x="7620" y="809568"/>
                  </a:cubicBezTo>
                  <a:cubicBezTo>
                    <a:pt x="5080" y="762291"/>
                    <a:pt x="0" y="177050"/>
                    <a:pt x="7620" y="129056"/>
                  </a:cubicBezTo>
                  <a:cubicBezTo>
                    <a:pt x="8890" y="119743"/>
                    <a:pt x="7620" y="109715"/>
                    <a:pt x="8890" y="100402"/>
                  </a:cubicBezTo>
                  <a:cubicBezTo>
                    <a:pt x="10160" y="85360"/>
                    <a:pt x="12700" y="688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1003681"/>
                  </a:moveTo>
                  <a:cubicBezTo>
                    <a:pt x="1238347" y="987171"/>
                    <a:pt x="1239617" y="974471"/>
                    <a:pt x="1239617" y="961771"/>
                  </a:cubicBezTo>
                  <a:cubicBezTo>
                    <a:pt x="1238347" y="919883"/>
                    <a:pt x="1237077" y="881917"/>
                    <a:pt x="1237077" y="841087"/>
                  </a:cubicBezTo>
                  <a:cubicBezTo>
                    <a:pt x="1237077" y="822462"/>
                    <a:pt x="1239617" y="803838"/>
                    <a:pt x="1238347" y="785213"/>
                  </a:cubicBezTo>
                  <a:cubicBezTo>
                    <a:pt x="1238347" y="768021"/>
                    <a:pt x="1237077" y="750113"/>
                    <a:pt x="1235807" y="732921"/>
                  </a:cubicBezTo>
                  <a:cubicBezTo>
                    <a:pt x="1230727" y="706417"/>
                    <a:pt x="1219297" y="157709"/>
                    <a:pt x="1219297" y="131205"/>
                  </a:cubicBezTo>
                  <a:cubicBezTo>
                    <a:pt x="1216757" y="108998"/>
                    <a:pt x="1214217" y="8607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735"/>
                  </a:cubicBezTo>
                  <a:cubicBezTo>
                    <a:pt x="31750" y="79629"/>
                    <a:pt x="31750" y="92523"/>
                    <a:pt x="30480" y="105417"/>
                  </a:cubicBezTo>
                  <a:cubicBezTo>
                    <a:pt x="29210" y="126907"/>
                    <a:pt x="26670" y="147680"/>
                    <a:pt x="25400" y="169170"/>
                  </a:cubicBezTo>
                  <a:cubicBezTo>
                    <a:pt x="20320" y="192093"/>
                    <a:pt x="26670" y="752262"/>
                    <a:pt x="29210" y="775184"/>
                  </a:cubicBezTo>
                  <a:cubicBezTo>
                    <a:pt x="29210" y="799540"/>
                    <a:pt x="29210" y="824611"/>
                    <a:pt x="30480" y="848966"/>
                  </a:cubicBezTo>
                  <a:cubicBezTo>
                    <a:pt x="30480" y="866875"/>
                    <a:pt x="33020" y="884783"/>
                    <a:pt x="33020" y="902691"/>
                  </a:cubicBezTo>
                  <a:cubicBezTo>
                    <a:pt x="33020" y="922032"/>
                    <a:pt x="33020" y="941373"/>
                    <a:pt x="31750" y="961771"/>
                  </a:cubicBezTo>
                  <a:cubicBezTo>
                    <a:pt x="31750" y="965581"/>
                    <a:pt x="31750" y="968121"/>
                    <a:pt x="31750" y="971931"/>
                  </a:cubicBezTo>
                  <a:cubicBezTo>
                    <a:pt x="31750" y="982091"/>
                    <a:pt x="35560" y="985901"/>
                    <a:pt x="44450" y="985901"/>
                  </a:cubicBezTo>
                  <a:cubicBezTo>
                    <a:pt x="58858" y="985901"/>
                    <a:pt x="71605" y="987171"/>
                    <a:pt x="83442" y="987171"/>
                  </a:cubicBezTo>
                  <a:cubicBezTo>
                    <a:pt x="100741" y="987171"/>
                    <a:pt x="118952" y="984631"/>
                    <a:pt x="136251" y="987171"/>
                  </a:cubicBezTo>
                  <a:cubicBezTo>
                    <a:pt x="164477" y="990981"/>
                    <a:pt x="192703" y="993521"/>
                    <a:pt x="220929" y="992251"/>
                  </a:cubicBezTo>
                  <a:cubicBezTo>
                    <a:pt x="239139" y="990981"/>
                    <a:pt x="256439" y="993521"/>
                    <a:pt x="274649" y="993521"/>
                  </a:cubicBezTo>
                  <a:cubicBezTo>
                    <a:pt x="301054" y="993521"/>
                    <a:pt x="327459" y="992251"/>
                    <a:pt x="353863" y="993521"/>
                  </a:cubicBezTo>
                  <a:cubicBezTo>
                    <a:pt x="393015" y="994791"/>
                    <a:pt x="822776" y="984631"/>
                    <a:pt x="862839" y="987171"/>
                  </a:cubicBezTo>
                  <a:cubicBezTo>
                    <a:pt x="880139" y="988441"/>
                    <a:pt x="897438" y="989711"/>
                    <a:pt x="913827" y="989711"/>
                  </a:cubicBezTo>
                  <a:cubicBezTo>
                    <a:pt x="943874" y="992251"/>
                    <a:pt x="973011" y="988441"/>
                    <a:pt x="1003058" y="992251"/>
                  </a:cubicBezTo>
                  <a:cubicBezTo>
                    <a:pt x="1027641" y="994791"/>
                    <a:pt x="1052225" y="994791"/>
                    <a:pt x="1076809" y="997331"/>
                  </a:cubicBezTo>
                  <a:cubicBezTo>
                    <a:pt x="1113229" y="1001141"/>
                    <a:pt x="1149650" y="1003681"/>
                    <a:pt x="1186070" y="1004951"/>
                  </a:cubicBezTo>
                  <a:cubicBezTo>
                    <a:pt x="1199728" y="1004951"/>
                    <a:pt x="1216757" y="1003681"/>
                    <a:pt x="1237077" y="1003681"/>
                  </a:cubicBez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0C36C18D1EFB4C808167CDB519BD53" ma:contentTypeVersion="15" ma:contentTypeDescription="Create a new document." ma:contentTypeScope="" ma:versionID="1b843b265abac16353cb62112e1d047e">
  <xsd:schema xmlns:xsd="http://www.w3.org/2001/XMLSchema" xmlns:xs="http://www.w3.org/2001/XMLSchema" xmlns:p="http://schemas.microsoft.com/office/2006/metadata/properties" xmlns:ns2="adb7b15d-ff9a-4255-abc2-ead94987a224" xmlns:ns3="16f144a3-5d4c-4fec-a349-67e8fdb19584" targetNamespace="http://schemas.microsoft.com/office/2006/metadata/properties" ma:root="true" ma:fieldsID="ba5760226ce35ecc71831dce3a301be1" ns2:_="" ns3:_="">
    <xsd:import namespace="adb7b15d-ff9a-4255-abc2-ead94987a224"/>
    <xsd:import namespace="16f144a3-5d4c-4fec-a349-67e8fdb195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b7b15d-ff9a-4255-abc2-ead94987a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8a02813-dc8f-4db5-8ebb-8aca572de4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f144a3-5d4c-4fec-a349-67e8fdb1958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f1ef5233-051c-4648-b362-3314828ebea1}" ma:internalName="TaxCatchAll" ma:showField="CatchAllData" ma:web="16f144a3-5d4c-4fec-a349-67e8fdb195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540F50-A00B-4776-88BD-71B7AF0E5B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b7b15d-ff9a-4255-abc2-ead94987a224"/>
    <ds:schemaRef ds:uri="16f144a3-5d4c-4fec-a349-67e8fdb195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F3A5C8-F027-4A64-80FF-DD606B9A54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113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Lucky Bones</vt:lpstr>
      <vt:lpstr>Open Sans Light</vt:lpstr>
      <vt:lpstr>KG Primary Penmanship</vt:lpstr>
      <vt:lpstr>Arial</vt:lpstr>
      <vt:lpstr>Aptos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Homework Planner 2022 - 2023</dc:title>
  <dc:creator>Jennifer Riach</dc:creator>
  <cp:lastModifiedBy>Amy Jones</cp:lastModifiedBy>
  <cp:revision>6</cp:revision>
  <cp:lastPrinted>2023-09-05T13:50:47Z</cp:lastPrinted>
  <dcterms:created xsi:type="dcterms:W3CDTF">2006-08-16T00:00:00Z</dcterms:created>
  <dcterms:modified xsi:type="dcterms:W3CDTF">2024-04-10T07:50:23Z</dcterms:modified>
  <dc:identifier>DAFIY2H5FHg</dc:identifier>
</cp:coreProperties>
</file>