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3"/>
  </p:sldMasterIdLst>
  <p:sldIdLst>
    <p:sldId id="256" r:id="rId4"/>
  </p:sldIdLst>
  <p:sldSz cx="7556500" cy="10693400"/>
  <p:notesSz cx="6858000" cy="9144000"/>
  <p:embeddedFontLst>
    <p:embeddedFont>
      <p:font typeface="Dreaming Outloud Sans" panose="020B0604020202020204" charset="0"/>
      <p:regular r:id="rId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236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font" Target="fonts/font1.fntdata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34" Type="http://schemas.openxmlformats.org/officeDocument/2006/relationships/image" Target="../media/image33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32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31" Type="http://schemas.openxmlformats.org/officeDocument/2006/relationships/image" Target="../media/image30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svg"/><Relationship Id="rId30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3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10800000" flipH="1">
            <a:off x="-767481" y="-410305"/>
            <a:ext cx="9094962" cy="1151261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913805">
            <a:off x="-177960" y="4350573"/>
            <a:ext cx="952723" cy="100963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913805">
            <a:off x="6947851" y="8130109"/>
            <a:ext cx="703509" cy="74552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3325643">
            <a:off x="3502635" y="-414199"/>
            <a:ext cx="1346704" cy="1427143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624015" y="484571"/>
            <a:ext cx="6405647" cy="9722857"/>
            <a:chOff x="0" y="0"/>
            <a:chExt cx="8540863" cy="12963810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8540863" cy="8012882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4950927"/>
              <a:ext cx="8540863" cy="8012882"/>
            </a:xfrm>
            <a:prstGeom prst="rect">
              <a:avLst/>
            </a:prstGeom>
          </p:spPr>
        </p:pic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717752">
            <a:off x="5991525" y="9044158"/>
            <a:ext cx="2126598" cy="1783684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576959">
            <a:off x="-492170" y="-257825"/>
            <a:ext cx="2020405" cy="231565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7533" flipH="1">
            <a:off x="-427843" y="1606261"/>
            <a:ext cx="1452489" cy="121827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841340">
            <a:off x="-240399" y="8605152"/>
            <a:ext cx="1850630" cy="3204554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1186264">
            <a:off x="1107508" y="9555833"/>
            <a:ext cx="1384426" cy="2175915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5013764">
            <a:off x="1619934" y="243814"/>
            <a:ext cx="503575" cy="526551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1899974">
            <a:off x="3036361" y="10016058"/>
            <a:ext cx="366040" cy="382742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>
            <a:fillRect/>
          </a:stretch>
        </p:blipFill>
        <p:spPr>
          <a:xfrm rot="136562" flipH="1">
            <a:off x="6840341" y="5186810"/>
            <a:ext cx="1395716" cy="1857859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 rot="-9771478">
            <a:off x="6541215" y="-703233"/>
            <a:ext cx="1171218" cy="2204645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 rot="-8693657">
            <a:off x="7300356" y="699647"/>
            <a:ext cx="944988" cy="1778801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rcRect/>
          <a:stretch>
            <a:fillRect/>
          </a:stretch>
        </p:blipFill>
        <p:spPr>
          <a:xfrm rot="10190629">
            <a:off x="4043863" y="9935843"/>
            <a:ext cx="1580133" cy="543171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rcRect/>
          <a:stretch>
            <a:fillRect/>
          </a:stretch>
        </p:blipFill>
        <p:spPr>
          <a:xfrm rot="5043633">
            <a:off x="47259" y="6279215"/>
            <a:ext cx="1153513" cy="39652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rcRect/>
          <a:stretch>
            <a:fillRect/>
          </a:stretch>
        </p:blipFill>
        <p:spPr>
          <a:xfrm rot="825233">
            <a:off x="172372" y="8031733"/>
            <a:ext cx="306576" cy="36576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rcRect/>
          <a:stretch>
            <a:fillRect/>
          </a:stretch>
        </p:blipFill>
        <p:spPr>
          <a:xfrm rot="1494336">
            <a:off x="5050390" y="185733"/>
            <a:ext cx="190503" cy="22728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rcRect/>
          <a:stretch>
            <a:fillRect/>
          </a:stretch>
        </p:blipFill>
        <p:spPr>
          <a:xfrm rot="-254913">
            <a:off x="7157344" y="2877750"/>
            <a:ext cx="236498" cy="1734316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rcRect/>
          <a:stretch>
            <a:fillRect/>
          </a:stretch>
        </p:blipFill>
        <p:spPr>
          <a:xfrm rot="-956931">
            <a:off x="7095618" y="7531227"/>
            <a:ext cx="386114" cy="351012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rcRect/>
          <a:stretch>
            <a:fillRect/>
          </a:stretch>
        </p:blipFill>
        <p:spPr>
          <a:xfrm rot="-956931">
            <a:off x="12230" y="3467200"/>
            <a:ext cx="386114" cy="351012"/>
          </a:xfrm>
          <a:prstGeom prst="rect">
            <a:avLst/>
          </a:prstGeom>
        </p:spPr>
      </p:pic>
      <p:graphicFrame>
        <p:nvGraphicFramePr>
          <p:cNvPr id="26" name="Table 26"/>
          <p:cNvGraphicFramePr>
            <a:graphicFrameLocks noGrp="1"/>
          </p:cNvGraphicFramePr>
          <p:nvPr/>
        </p:nvGraphicFramePr>
        <p:xfrm>
          <a:off x="1125861" y="2066943"/>
          <a:ext cx="5903800" cy="559294"/>
        </p:xfrm>
        <a:graphic>
          <a:graphicData uri="http://schemas.openxmlformats.org/drawingml/2006/table">
            <a:tbl>
              <a:tblPr/>
              <a:tblGrid>
                <a:gridCol w="1475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9294"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TextBox 27"/>
          <p:cNvSpPr txBox="1"/>
          <p:nvPr/>
        </p:nvSpPr>
        <p:spPr>
          <a:xfrm>
            <a:off x="1103801" y="2028843"/>
            <a:ext cx="1207294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Tested on:</a:t>
            </a:r>
          </a:p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07.03.23</a:t>
            </a:r>
          </a:p>
        </p:txBody>
      </p:sp>
      <p:graphicFrame>
        <p:nvGraphicFramePr>
          <p:cNvPr id="28" name="Table 28"/>
          <p:cNvGraphicFramePr>
            <a:graphicFrameLocks noGrp="1"/>
          </p:cNvGraphicFramePr>
          <p:nvPr/>
        </p:nvGraphicFramePr>
        <p:xfrm>
          <a:off x="1026957" y="5800253"/>
          <a:ext cx="5903800" cy="559294"/>
        </p:xfrm>
        <a:graphic>
          <a:graphicData uri="http://schemas.openxmlformats.org/drawingml/2006/table">
            <a:tbl>
              <a:tblPr/>
              <a:tblGrid>
                <a:gridCol w="1475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9294"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40"/>
                        </a:lnSpc>
                        <a:defRPr/>
                      </a:pPr>
                      <a:endParaRPr lang="en-US" sz="1100"/>
                    </a:p>
                  </a:txBody>
                  <a:tcPr marL="104775" marR="104775" marT="104775" marB="10477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9" name="Picture 29"/>
          <p:cNvPicPr>
            <a:picLocks noChangeAspect="1"/>
          </p:cNvPicPr>
          <p:nvPr/>
        </p:nvPicPr>
        <p:blipFill>
          <a:blip r:embed="rId34"/>
          <a:srcRect/>
          <a:stretch>
            <a:fillRect/>
          </a:stretch>
        </p:blipFill>
        <p:spPr>
          <a:xfrm>
            <a:off x="-105319" y="9190932"/>
            <a:ext cx="1452858" cy="1452858"/>
          </a:xfrm>
          <a:prstGeom prst="rect">
            <a:avLst/>
          </a:prstGeom>
        </p:spPr>
      </p:pic>
      <p:sp>
        <p:nvSpPr>
          <p:cNvPr id="30" name="TextBox 30"/>
          <p:cNvSpPr txBox="1"/>
          <p:nvPr/>
        </p:nvSpPr>
        <p:spPr>
          <a:xfrm>
            <a:off x="1368435" y="1433422"/>
            <a:ext cx="2030968" cy="3162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Dreaming Outloud Sans"/>
              </a:rPr>
              <a:t>Spelling list: stage six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923644" y="1480902"/>
            <a:ext cx="2323028" cy="2901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</a:pPr>
            <a:r>
              <a:rPr lang="en-US" sz="1699">
                <a:solidFill>
                  <a:srgbClr val="000000"/>
                </a:solidFill>
                <a:latin typeface="Dreaming Outloud Sans"/>
              </a:rPr>
              <a:t>Name:_____________________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2649152" y="2028843"/>
            <a:ext cx="1207294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Tested on:</a:t>
            </a:r>
          </a:p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14.03.23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194503" y="2028843"/>
            <a:ext cx="1207294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Tested on:</a:t>
            </a:r>
          </a:p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21.03.23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5739854" y="2028843"/>
            <a:ext cx="1207294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Tested on:</a:t>
            </a:r>
          </a:p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28.03.23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2716150" y="2716391"/>
            <a:ext cx="1138238" cy="2821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blown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known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mould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poultry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shallow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shoulder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smoulder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soul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thrown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window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4276575" y="2773063"/>
            <a:ext cx="970657" cy="3385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celebrate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cemetery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certificate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deceased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December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hindrance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necessary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nuisance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prejudice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sacrifice</a:t>
            </a:r>
          </a:p>
          <a:p>
            <a:pPr algn="ctr">
              <a:lnSpc>
                <a:spcPts val="2239"/>
              </a:lnSpc>
            </a:pPr>
            <a:endParaRPr lang="en-US" sz="1599" dirty="0">
              <a:solidFill>
                <a:srgbClr val="000000"/>
              </a:solidFill>
              <a:latin typeface="Dreaming Outloud Sans"/>
            </a:endParaRPr>
          </a:p>
          <a:p>
            <a:pPr algn="ctr">
              <a:lnSpc>
                <a:spcPts val="2239"/>
              </a:lnSpc>
            </a:pPr>
            <a:endParaRPr lang="en-US" sz="1599" dirty="0">
              <a:solidFill>
                <a:srgbClr val="000000"/>
              </a:solidFill>
              <a:latin typeface="Dreaming Outloud Sans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676090" y="2716391"/>
            <a:ext cx="1123874" cy="28212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disappointed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dissatisfied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dissimilar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impatient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overreact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overrule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overseas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unnatural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unnecessary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unsure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004898" y="5762153"/>
            <a:ext cx="1207294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Tested on:</a:t>
            </a:r>
          </a:p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18.04.23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550249" y="5762153"/>
            <a:ext cx="1207294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Tested on:</a:t>
            </a:r>
          </a:p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25.04.23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4095599" y="5762153"/>
            <a:ext cx="1207294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Tested on:</a:t>
            </a:r>
          </a:p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02.05.23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5641010" y="5762153"/>
            <a:ext cx="1207175" cy="763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Dreaming Outloud Sans"/>
              </a:rPr>
              <a:t>Tested on:</a:t>
            </a:r>
          </a:p>
          <a:p>
            <a:pPr algn="ctr">
              <a:lnSpc>
                <a:spcPts val="3079"/>
              </a:lnSpc>
            </a:pPr>
            <a:endParaRPr lang="en-US" sz="2199" dirty="0">
              <a:solidFill>
                <a:srgbClr val="000000"/>
              </a:solidFill>
              <a:latin typeface="Dreaming Outloud Sans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1103801" y="6409998"/>
            <a:ext cx="966819" cy="31034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alphabet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elephant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dolphin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graph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pamphlet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pheasant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phone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photo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physical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sphere</a:t>
            </a:r>
          </a:p>
          <a:p>
            <a:pPr algn="ctr">
              <a:lnSpc>
                <a:spcPts val="2240"/>
              </a:lnSpc>
            </a:pPr>
            <a:endParaRPr lang="en-US" sz="1600" dirty="0">
              <a:solidFill>
                <a:srgbClr val="000000"/>
              </a:solidFill>
              <a:latin typeface="Dreaming Outloud Sans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2677968" y="6449700"/>
            <a:ext cx="1016794" cy="2821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ballet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blizzard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bungalow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easel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gymkhana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hoist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origin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pyjamas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restaurant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veranda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4159250" y="6506373"/>
            <a:ext cx="1133550" cy="25391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definitely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desperate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environment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explanatory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jewellery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poisonous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reference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secretary</a:t>
            </a:r>
          </a:p>
          <a:p>
            <a:pPr algn="ctr">
              <a:lnSpc>
                <a:spcPts val="2239"/>
              </a:lnSpc>
            </a:pPr>
            <a:r>
              <a:rPr lang="en-US" sz="1599" dirty="0">
                <a:solidFill>
                  <a:srgbClr val="000000"/>
                </a:solidFill>
                <a:latin typeface="Dreaming Outloud Sans"/>
              </a:rPr>
              <a:t>temperature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1277016" y="2695278"/>
            <a:ext cx="991195" cy="3103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contest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freeze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impact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increase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object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permit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produce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silence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Subject</a:t>
            </a:r>
          </a:p>
          <a:p>
            <a:pPr algn="ctr">
              <a:lnSpc>
                <a:spcPts val="2240"/>
              </a:lnSpc>
            </a:pPr>
            <a:r>
              <a:rPr lang="en-US" sz="1600" dirty="0">
                <a:solidFill>
                  <a:srgbClr val="000000"/>
                </a:solidFill>
                <a:latin typeface="Dreaming Outloud Sans"/>
              </a:rPr>
              <a:t>transport</a:t>
            </a:r>
          </a:p>
          <a:p>
            <a:pPr algn="ctr">
              <a:lnSpc>
                <a:spcPts val="2240"/>
              </a:lnSpc>
            </a:pPr>
            <a:endParaRPr lang="en-US" sz="1600" dirty="0">
              <a:solidFill>
                <a:srgbClr val="000000"/>
              </a:solidFill>
              <a:latin typeface="Dreaming Outloud Sans"/>
            </a:endParaRPr>
          </a:p>
        </p:txBody>
      </p:sp>
      <p:sp>
        <p:nvSpPr>
          <p:cNvPr id="46" name="TextBox 46"/>
          <p:cNvSpPr txBox="1"/>
          <p:nvPr/>
        </p:nvSpPr>
        <p:spPr>
          <a:xfrm>
            <a:off x="1600712" y="739182"/>
            <a:ext cx="4755833" cy="528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Dreaming Outloud Sans"/>
              </a:rPr>
              <a:t>Christ the King Spelling list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0C36C18D1EFB4C808167CDB519BD53" ma:contentTypeVersion="15" ma:contentTypeDescription="Create a new document." ma:contentTypeScope="" ma:versionID="1b843b265abac16353cb62112e1d047e">
  <xsd:schema xmlns:xsd="http://www.w3.org/2001/XMLSchema" xmlns:xs="http://www.w3.org/2001/XMLSchema" xmlns:p="http://schemas.microsoft.com/office/2006/metadata/properties" xmlns:ns2="adb7b15d-ff9a-4255-abc2-ead94987a224" xmlns:ns3="16f144a3-5d4c-4fec-a349-67e8fdb19584" targetNamespace="http://schemas.microsoft.com/office/2006/metadata/properties" ma:root="true" ma:fieldsID="ba5760226ce35ecc71831dce3a301be1" ns2:_="" ns3:_="">
    <xsd:import namespace="adb7b15d-ff9a-4255-abc2-ead94987a224"/>
    <xsd:import namespace="16f144a3-5d4c-4fec-a349-67e8fdb195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b7b15d-ff9a-4255-abc2-ead94987a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a8a02813-dc8f-4db5-8ebb-8aca572de4b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f144a3-5d4c-4fec-a349-67e8fdb19584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f1ef5233-051c-4648-b362-3314828ebea1}" ma:internalName="TaxCatchAll" ma:showField="CatchAllData" ma:web="16f144a3-5d4c-4fec-a349-67e8fdb1958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A443E6-7F7D-4106-AE70-219ABB94919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B4562A7-A56D-40DF-900B-5AFA3AAE35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b7b15d-ff9a-4255-abc2-ead94987a224"/>
    <ds:schemaRef ds:uri="16f144a3-5d4c-4fec-a349-67e8fdb195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112</Words>
  <Application>Microsoft Office PowerPoint</Application>
  <PresentationFormat>Custom</PresentationFormat>
  <Paragraphs>87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Dreaming Outloud Sans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spring 1</dc:title>
  <dc:creator>Amy Jones</dc:creator>
  <cp:lastModifiedBy>Amy Jones</cp:lastModifiedBy>
  <cp:revision>2</cp:revision>
  <dcterms:created xsi:type="dcterms:W3CDTF">2006-08-16T00:00:00Z</dcterms:created>
  <dcterms:modified xsi:type="dcterms:W3CDTF">2024-04-08T09:02:12Z</dcterms:modified>
  <dc:identifier>DAFUoO4JYw8</dc:identifier>
</cp:coreProperties>
</file>